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9" r:id="rId3"/>
    <p:sldId id="291" r:id="rId4"/>
    <p:sldId id="290" r:id="rId5"/>
    <p:sldId id="293" r:id="rId6"/>
    <p:sldId id="292" r:id="rId7"/>
    <p:sldId id="294" r:id="rId8"/>
    <p:sldId id="311" r:id="rId9"/>
    <p:sldId id="295" r:id="rId10"/>
    <p:sldId id="297" r:id="rId11"/>
    <p:sldId id="298" r:id="rId12"/>
    <p:sldId id="299" r:id="rId13"/>
    <p:sldId id="312" r:id="rId14"/>
    <p:sldId id="301" r:id="rId15"/>
    <p:sldId id="309" r:id="rId16"/>
    <p:sldId id="310" r:id="rId17"/>
    <p:sldId id="307" r:id="rId18"/>
    <p:sldId id="313" r:id="rId19"/>
    <p:sldId id="314" r:id="rId20"/>
    <p:sldId id="322" r:id="rId21"/>
    <p:sldId id="315" r:id="rId22"/>
    <p:sldId id="316" r:id="rId23"/>
    <p:sldId id="317" r:id="rId24"/>
    <p:sldId id="318" r:id="rId25"/>
    <p:sldId id="320" r:id="rId26"/>
    <p:sldId id="319" r:id="rId27"/>
    <p:sldId id="321" r:id="rId2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Tamni stil 2 - Isticanje 1/Isticanj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10736B-7184-4CDE-8060-E18905CC934B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5A6A06D9-E868-46FE-8FB9-FE8ACB16911F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Viktorijansko doba </a:t>
          </a:r>
          <a:r>
            <a:rPr lang="hr-HR" dirty="0"/>
            <a:t>– razdoblje od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1837. do 1901. godine</a:t>
          </a:r>
          <a:r>
            <a:rPr lang="hr-HR" dirty="0"/>
            <a:t> u britanskoj povijesti</a:t>
          </a:r>
          <a:endParaRPr lang="en-US" dirty="0"/>
        </a:p>
      </dgm:t>
    </dgm:pt>
    <dgm:pt modelId="{9EDD0A72-F14B-4B50-9B73-C256D2809C2F}" type="parTrans" cxnId="{80F2E004-FE1A-4464-8798-0559BBF9074C}">
      <dgm:prSet/>
      <dgm:spPr/>
      <dgm:t>
        <a:bodyPr/>
        <a:lstStyle/>
        <a:p>
          <a:endParaRPr lang="en-US"/>
        </a:p>
      </dgm:t>
    </dgm:pt>
    <dgm:pt modelId="{69FFE7FB-E929-44AD-911A-0F01B4F3B385}" type="sibTrans" cxnId="{80F2E004-FE1A-4464-8798-0559BBF9074C}">
      <dgm:prSet/>
      <dgm:spPr/>
      <dgm:t>
        <a:bodyPr/>
        <a:lstStyle/>
        <a:p>
          <a:endParaRPr lang="en-US"/>
        </a:p>
      </dgm:t>
    </dgm:pt>
    <dgm:pt modelId="{BF0787F5-F4EA-49F9-9111-A4F3D14B3ADE}">
      <dgm:prSet/>
      <dgm:spPr/>
      <dgm:t>
        <a:bodyPr/>
        <a:lstStyle/>
        <a:p>
          <a:pPr algn="just"/>
          <a:r>
            <a:rPr lang="hr-HR" dirty="0"/>
            <a:t>Nazvano prema dugogodišnjoj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kraljici Viktoriji </a:t>
          </a:r>
          <a:r>
            <a:rPr lang="hr-HR" dirty="0"/>
            <a:t>– vladala pune 63 godine</a:t>
          </a:r>
          <a:endParaRPr lang="en-US" dirty="0"/>
        </a:p>
      </dgm:t>
    </dgm:pt>
    <dgm:pt modelId="{ECF1CB59-61CE-4F32-B579-8D515CF5149E}" type="parTrans" cxnId="{AFF6A865-0FFA-41AD-9DEB-7E48E4B1440E}">
      <dgm:prSet/>
      <dgm:spPr/>
      <dgm:t>
        <a:bodyPr/>
        <a:lstStyle/>
        <a:p>
          <a:endParaRPr lang="en-US"/>
        </a:p>
      </dgm:t>
    </dgm:pt>
    <dgm:pt modelId="{A6247B32-9E90-4E66-802D-19215662AE6D}" type="sibTrans" cxnId="{AFF6A865-0FFA-41AD-9DEB-7E48E4B1440E}">
      <dgm:prSet/>
      <dgm:spPr/>
      <dgm:t>
        <a:bodyPr/>
        <a:lstStyle/>
        <a:p>
          <a:endParaRPr lang="en-US"/>
        </a:p>
      </dgm:t>
    </dgm:pt>
    <dgm:pt modelId="{607B5402-3946-4359-8622-2D256D1258D1}">
      <dgm:prSet/>
      <dgm:spPr/>
      <dgm:t>
        <a:bodyPr/>
        <a:lstStyle/>
        <a:p>
          <a:pPr algn="just"/>
          <a:r>
            <a:rPr lang="hr-HR" dirty="0"/>
            <a:t>Jedno od obilježja viktorijanskog doba – nagli razvoj industrije i gospodarstva ali i velika razlika između bogatog i siromašnog stanovništva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23D997-E3F5-47F7-9494-2C7E07EB897B}" type="parTrans" cxnId="{9B0AE19E-52A9-4E9D-BE0E-7AAEEEDC86DE}">
      <dgm:prSet/>
      <dgm:spPr/>
      <dgm:t>
        <a:bodyPr/>
        <a:lstStyle/>
        <a:p>
          <a:endParaRPr lang="en-US"/>
        </a:p>
      </dgm:t>
    </dgm:pt>
    <dgm:pt modelId="{0A878814-6112-4799-9EA8-BE02270C2AE3}" type="sibTrans" cxnId="{9B0AE19E-52A9-4E9D-BE0E-7AAEEEDC86DE}">
      <dgm:prSet/>
      <dgm:spPr/>
      <dgm:t>
        <a:bodyPr/>
        <a:lstStyle/>
        <a:p>
          <a:endParaRPr lang="en-US"/>
        </a:p>
      </dgm:t>
    </dgm:pt>
    <dgm:pt modelId="{B77F00F0-CED2-419A-970D-4B12DA1C751A}" type="pres">
      <dgm:prSet presAssocID="{3F10736B-7184-4CDE-8060-E18905CC93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3FF187C8-A9E4-4A59-A42A-046194289583}" type="pres">
      <dgm:prSet presAssocID="{5A6A06D9-E868-46FE-8FB9-FE8ACB16911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AE7299C-ED07-4272-A54B-1BD249AEAAFD}" type="pres">
      <dgm:prSet presAssocID="{69FFE7FB-E929-44AD-911A-0F01B4F3B385}" presName="spacer" presStyleCnt="0"/>
      <dgm:spPr/>
    </dgm:pt>
    <dgm:pt modelId="{34B70EC0-90A6-4503-A331-5CA762440DFE}" type="pres">
      <dgm:prSet presAssocID="{BF0787F5-F4EA-49F9-9111-A4F3D14B3AD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AE408E0-4A2E-4121-85AE-216E1E16845C}" type="pres">
      <dgm:prSet presAssocID="{A6247B32-9E90-4E66-802D-19215662AE6D}" presName="spacer" presStyleCnt="0"/>
      <dgm:spPr/>
    </dgm:pt>
    <dgm:pt modelId="{2543EA01-307E-4849-AE7D-A8F4764B6426}" type="pres">
      <dgm:prSet presAssocID="{607B5402-3946-4359-8622-2D256D1258D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FF6A865-0FFA-41AD-9DEB-7E48E4B1440E}" srcId="{3F10736B-7184-4CDE-8060-E18905CC934B}" destId="{BF0787F5-F4EA-49F9-9111-A4F3D14B3ADE}" srcOrd="1" destOrd="0" parTransId="{ECF1CB59-61CE-4F32-B579-8D515CF5149E}" sibTransId="{A6247B32-9E90-4E66-802D-19215662AE6D}"/>
    <dgm:cxn modelId="{9B0AE19E-52A9-4E9D-BE0E-7AAEEEDC86DE}" srcId="{3F10736B-7184-4CDE-8060-E18905CC934B}" destId="{607B5402-3946-4359-8622-2D256D1258D1}" srcOrd="2" destOrd="0" parTransId="{3323D997-E3F5-47F7-9494-2C7E07EB897B}" sibTransId="{0A878814-6112-4799-9EA8-BE02270C2AE3}"/>
    <dgm:cxn modelId="{DBCDD2D8-0980-40FD-82CE-2CE82A8BE020}" type="presOf" srcId="{607B5402-3946-4359-8622-2D256D1258D1}" destId="{2543EA01-307E-4849-AE7D-A8F4764B6426}" srcOrd="0" destOrd="0" presId="urn:microsoft.com/office/officeart/2005/8/layout/vList2"/>
    <dgm:cxn modelId="{80F2E004-FE1A-4464-8798-0559BBF9074C}" srcId="{3F10736B-7184-4CDE-8060-E18905CC934B}" destId="{5A6A06D9-E868-46FE-8FB9-FE8ACB16911F}" srcOrd="0" destOrd="0" parTransId="{9EDD0A72-F14B-4B50-9B73-C256D2809C2F}" sibTransId="{69FFE7FB-E929-44AD-911A-0F01B4F3B385}"/>
    <dgm:cxn modelId="{07723CF7-F7FE-43DE-9399-F934E300114A}" type="presOf" srcId="{5A6A06D9-E868-46FE-8FB9-FE8ACB16911F}" destId="{3FF187C8-A9E4-4A59-A42A-046194289583}" srcOrd="0" destOrd="0" presId="urn:microsoft.com/office/officeart/2005/8/layout/vList2"/>
    <dgm:cxn modelId="{5E1D252E-76C5-4C45-8A10-1116EC0880FF}" type="presOf" srcId="{BF0787F5-F4EA-49F9-9111-A4F3D14B3ADE}" destId="{34B70EC0-90A6-4503-A331-5CA762440DFE}" srcOrd="0" destOrd="0" presId="urn:microsoft.com/office/officeart/2005/8/layout/vList2"/>
    <dgm:cxn modelId="{C279F650-DE79-402D-B6DE-25CF21E26AC1}" type="presOf" srcId="{3F10736B-7184-4CDE-8060-E18905CC934B}" destId="{B77F00F0-CED2-419A-970D-4B12DA1C751A}" srcOrd="0" destOrd="0" presId="urn:microsoft.com/office/officeart/2005/8/layout/vList2"/>
    <dgm:cxn modelId="{8911214F-8B42-4761-BE93-A11C74D12C47}" type="presParOf" srcId="{B77F00F0-CED2-419A-970D-4B12DA1C751A}" destId="{3FF187C8-A9E4-4A59-A42A-046194289583}" srcOrd="0" destOrd="0" presId="urn:microsoft.com/office/officeart/2005/8/layout/vList2"/>
    <dgm:cxn modelId="{8D4FF5F1-D342-41E0-8CB6-72D19350F635}" type="presParOf" srcId="{B77F00F0-CED2-419A-970D-4B12DA1C751A}" destId="{0AE7299C-ED07-4272-A54B-1BD249AEAAFD}" srcOrd="1" destOrd="0" presId="urn:microsoft.com/office/officeart/2005/8/layout/vList2"/>
    <dgm:cxn modelId="{1FE9E2C0-52B1-474E-9428-2A44C63BBB58}" type="presParOf" srcId="{B77F00F0-CED2-419A-970D-4B12DA1C751A}" destId="{34B70EC0-90A6-4503-A331-5CA762440DFE}" srcOrd="2" destOrd="0" presId="urn:microsoft.com/office/officeart/2005/8/layout/vList2"/>
    <dgm:cxn modelId="{A1DFCE2C-D4C3-4118-A8B5-37C981DD0ED2}" type="presParOf" srcId="{B77F00F0-CED2-419A-970D-4B12DA1C751A}" destId="{FAE408E0-4A2E-4121-85AE-216E1E16845C}" srcOrd="3" destOrd="0" presId="urn:microsoft.com/office/officeart/2005/8/layout/vList2"/>
    <dgm:cxn modelId="{043321DF-5CA8-4153-9187-2B2F88F127A2}" type="presParOf" srcId="{B77F00F0-CED2-419A-970D-4B12DA1C751A}" destId="{2543EA01-307E-4849-AE7D-A8F4764B642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173D1F8-1C1C-4587-8E2F-186E56E0417A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B0AE12F0-1A5F-42AD-9BE7-D8B3457CFE5C}">
      <dgm:prSet custT="1"/>
      <dgm:spPr/>
      <dgm:t>
        <a:bodyPr/>
        <a:lstStyle/>
        <a:p>
          <a:r>
            <a: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1895. godine </a:t>
          </a:r>
          <a:r>
            <a:rPr lang="hr-HR" sz="3200" dirty="0"/>
            <a:t>film su </a:t>
          </a:r>
          <a:r>
            <a: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izumila braća Auguste i Louis Lumiere</a:t>
          </a:r>
          <a:endParaRPr 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CC52AD-243D-4346-960F-5B4B01A9E1CD}" type="parTrans" cxnId="{E67C95A5-48AB-4264-9D1F-1B8A71657E7A}">
      <dgm:prSet/>
      <dgm:spPr/>
      <dgm:t>
        <a:bodyPr/>
        <a:lstStyle/>
        <a:p>
          <a:endParaRPr lang="en-US"/>
        </a:p>
      </dgm:t>
    </dgm:pt>
    <dgm:pt modelId="{05B181AA-5951-4EA2-96CA-CED1FD5B06A3}" type="sibTrans" cxnId="{E67C95A5-48AB-4264-9D1F-1B8A71657E7A}">
      <dgm:prSet/>
      <dgm:spPr/>
      <dgm:t>
        <a:bodyPr/>
        <a:lstStyle/>
        <a:p>
          <a:endParaRPr lang="en-US"/>
        </a:p>
      </dgm:t>
    </dgm:pt>
    <dgm:pt modelId="{A736BB76-85BE-463D-8B47-C22D82400745}">
      <dgm:prSet custT="1"/>
      <dgm:spPr/>
      <dgm:t>
        <a:bodyPr/>
        <a:lstStyle/>
        <a:p>
          <a:r>
            <a:rPr lang="hr-HR" sz="3200" dirty="0"/>
            <a:t>Prvi filmovi – kratki, crno-bijeli, bez zvuka</a:t>
          </a:r>
          <a:endParaRPr lang="en-US" sz="3200" dirty="0"/>
        </a:p>
      </dgm:t>
    </dgm:pt>
    <dgm:pt modelId="{EC7A99EC-3E08-442C-8552-65C58C1563B4}" type="parTrans" cxnId="{B0DD960E-F849-4301-8530-CFA25CEC1FD5}">
      <dgm:prSet/>
      <dgm:spPr/>
      <dgm:t>
        <a:bodyPr/>
        <a:lstStyle/>
        <a:p>
          <a:endParaRPr lang="hr-HR"/>
        </a:p>
      </dgm:t>
    </dgm:pt>
    <dgm:pt modelId="{D8A73B1E-6DD5-4BA4-87AF-EAB6016F70D7}" type="sibTrans" cxnId="{B0DD960E-F849-4301-8530-CFA25CEC1FD5}">
      <dgm:prSet/>
      <dgm:spPr/>
      <dgm:t>
        <a:bodyPr/>
        <a:lstStyle/>
        <a:p>
          <a:endParaRPr lang="hr-HR"/>
        </a:p>
      </dgm:t>
    </dgm:pt>
    <dgm:pt modelId="{99FF8B1D-D315-45C5-B489-2ECC9E12ED67}">
      <dgm:prSet custT="1"/>
      <dgm:spPr/>
      <dgm:t>
        <a:bodyPr/>
        <a:lstStyle/>
        <a:p>
          <a:r>
            <a:rPr lang="hr-HR" sz="3200" dirty="0"/>
            <a:t>Početkom XX. stoljeća snimaju se filmovi s pričom</a:t>
          </a:r>
          <a:endParaRPr lang="en-US" sz="3200" dirty="0"/>
        </a:p>
      </dgm:t>
    </dgm:pt>
    <dgm:pt modelId="{52141980-959D-4122-8270-B3CE30667BBD}" type="parTrans" cxnId="{9503D5D2-F9AE-4D14-9947-9120E8EA974C}">
      <dgm:prSet/>
      <dgm:spPr/>
      <dgm:t>
        <a:bodyPr/>
        <a:lstStyle/>
        <a:p>
          <a:endParaRPr lang="hr-HR"/>
        </a:p>
      </dgm:t>
    </dgm:pt>
    <dgm:pt modelId="{A55DA3C9-0143-47DB-ACB0-37621BBA0F63}" type="sibTrans" cxnId="{9503D5D2-F9AE-4D14-9947-9120E8EA974C}">
      <dgm:prSet/>
      <dgm:spPr/>
      <dgm:t>
        <a:bodyPr/>
        <a:lstStyle/>
        <a:p>
          <a:endParaRPr lang="hr-HR"/>
        </a:p>
      </dgm:t>
    </dgm:pt>
    <dgm:pt modelId="{328DC155-3428-47C1-BDC9-6F683E8615F4}" type="pres">
      <dgm:prSet presAssocID="{F173D1F8-1C1C-4587-8E2F-186E56E0417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17E20BB4-7D82-4115-83A0-ACC6D81987B7}" type="pres">
      <dgm:prSet presAssocID="{B0AE12F0-1A5F-42AD-9BE7-D8B3457CFE5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E936980-F05F-44DF-B296-071B7C4F7979}" type="pres">
      <dgm:prSet presAssocID="{05B181AA-5951-4EA2-96CA-CED1FD5B06A3}" presName="spacer" presStyleCnt="0"/>
      <dgm:spPr/>
    </dgm:pt>
    <dgm:pt modelId="{61EA20A9-610E-4281-9DB9-1ABB2D2937B2}" type="pres">
      <dgm:prSet presAssocID="{A736BB76-85BE-463D-8B47-C22D8240074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A7DE51A-B503-45BC-8C39-5AF1538D8863}" type="pres">
      <dgm:prSet presAssocID="{D8A73B1E-6DD5-4BA4-87AF-EAB6016F70D7}" presName="spacer" presStyleCnt="0"/>
      <dgm:spPr/>
    </dgm:pt>
    <dgm:pt modelId="{D03CDAA2-3FB1-4C94-B8B2-EA532E8ADC29}" type="pres">
      <dgm:prSet presAssocID="{99FF8B1D-D315-45C5-B489-2ECC9E12ED6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9503D5D2-F9AE-4D14-9947-9120E8EA974C}" srcId="{F173D1F8-1C1C-4587-8E2F-186E56E0417A}" destId="{99FF8B1D-D315-45C5-B489-2ECC9E12ED67}" srcOrd="2" destOrd="0" parTransId="{52141980-959D-4122-8270-B3CE30667BBD}" sibTransId="{A55DA3C9-0143-47DB-ACB0-37621BBA0F63}"/>
    <dgm:cxn modelId="{E67C95A5-48AB-4264-9D1F-1B8A71657E7A}" srcId="{F173D1F8-1C1C-4587-8E2F-186E56E0417A}" destId="{B0AE12F0-1A5F-42AD-9BE7-D8B3457CFE5C}" srcOrd="0" destOrd="0" parTransId="{61CC52AD-243D-4346-960F-5B4B01A9E1CD}" sibTransId="{05B181AA-5951-4EA2-96CA-CED1FD5B06A3}"/>
    <dgm:cxn modelId="{B0DD960E-F849-4301-8530-CFA25CEC1FD5}" srcId="{F173D1F8-1C1C-4587-8E2F-186E56E0417A}" destId="{A736BB76-85BE-463D-8B47-C22D82400745}" srcOrd="1" destOrd="0" parTransId="{EC7A99EC-3E08-442C-8552-65C58C1563B4}" sibTransId="{D8A73B1E-6DD5-4BA4-87AF-EAB6016F70D7}"/>
    <dgm:cxn modelId="{33CDC5F1-21E8-43AE-8B7B-81BD8894EF54}" type="presOf" srcId="{99FF8B1D-D315-45C5-B489-2ECC9E12ED67}" destId="{D03CDAA2-3FB1-4C94-B8B2-EA532E8ADC29}" srcOrd="0" destOrd="0" presId="urn:microsoft.com/office/officeart/2005/8/layout/vList2"/>
    <dgm:cxn modelId="{B5961358-A3A9-4A77-83C2-85EEFA8C37B4}" type="presOf" srcId="{B0AE12F0-1A5F-42AD-9BE7-D8B3457CFE5C}" destId="{17E20BB4-7D82-4115-83A0-ACC6D81987B7}" srcOrd="0" destOrd="0" presId="urn:microsoft.com/office/officeart/2005/8/layout/vList2"/>
    <dgm:cxn modelId="{CE7CBD28-746A-4568-BF86-3A95CE16F66A}" type="presOf" srcId="{A736BB76-85BE-463D-8B47-C22D82400745}" destId="{61EA20A9-610E-4281-9DB9-1ABB2D2937B2}" srcOrd="0" destOrd="0" presId="urn:microsoft.com/office/officeart/2005/8/layout/vList2"/>
    <dgm:cxn modelId="{00C6B87A-E338-46D6-B497-426962C14C92}" type="presOf" srcId="{F173D1F8-1C1C-4587-8E2F-186E56E0417A}" destId="{328DC155-3428-47C1-BDC9-6F683E8615F4}" srcOrd="0" destOrd="0" presId="urn:microsoft.com/office/officeart/2005/8/layout/vList2"/>
    <dgm:cxn modelId="{8908D6FA-CDE0-4BC5-8355-9C81051D9B3C}" type="presParOf" srcId="{328DC155-3428-47C1-BDC9-6F683E8615F4}" destId="{17E20BB4-7D82-4115-83A0-ACC6D81987B7}" srcOrd="0" destOrd="0" presId="urn:microsoft.com/office/officeart/2005/8/layout/vList2"/>
    <dgm:cxn modelId="{EED4D8EE-599C-496C-84B2-36EE5154F448}" type="presParOf" srcId="{328DC155-3428-47C1-BDC9-6F683E8615F4}" destId="{DE936980-F05F-44DF-B296-071B7C4F7979}" srcOrd="1" destOrd="0" presId="urn:microsoft.com/office/officeart/2005/8/layout/vList2"/>
    <dgm:cxn modelId="{AA541565-3C8F-4897-AFD2-E8344156F741}" type="presParOf" srcId="{328DC155-3428-47C1-BDC9-6F683E8615F4}" destId="{61EA20A9-610E-4281-9DB9-1ABB2D2937B2}" srcOrd="2" destOrd="0" presId="urn:microsoft.com/office/officeart/2005/8/layout/vList2"/>
    <dgm:cxn modelId="{BD74E213-0DD1-4AC4-8F71-518596F20B94}" type="presParOf" srcId="{328DC155-3428-47C1-BDC9-6F683E8615F4}" destId="{BA7DE51A-B503-45BC-8C39-5AF1538D8863}" srcOrd="3" destOrd="0" presId="urn:microsoft.com/office/officeart/2005/8/layout/vList2"/>
    <dgm:cxn modelId="{7D804D2A-E901-4F95-A8AF-5106E985A040}" type="presParOf" srcId="{328DC155-3428-47C1-BDC9-6F683E8615F4}" destId="{D03CDAA2-3FB1-4C94-B8B2-EA532E8ADC2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173D1F8-1C1C-4587-8E2F-186E56E0417A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96C28BC-EA7D-4E99-8D5F-F5DC9AE471CD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Film „Putovanje na Mjesec</a:t>
          </a:r>
          <a:r>
            <a:rPr lang="hr-HR" b="1" dirty="0"/>
            <a:t>”</a:t>
          </a:r>
          <a:r>
            <a:rPr lang="hr-HR" dirty="0"/>
            <a:t>, Georgesa </a:t>
          </a:r>
          <a:r>
            <a:rPr lang="hr-HR" dirty="0" err="1"/>
            <a:t>Meliesa</a:t>
          </a:r>
          <a:r>
            <a:rPr lang="hr-HR" dirty="0"/>
            <a:t> iz 1902. godine, pripadao je znanstvenoj fantastici</a:t>
          </a:r>
          <a:endParaRPr lang="en-US" dirty="0"/>
        </a:p>
      </dgm:t>
    </dgm:pt>
    <dgm:pt modelId="{F629D364-D05E-45BB-BBA6-8D3109CFDE4C}" type="parTrans" cxnId="{C6D98847-1012-4D31-8511-DA1AAA3B7A80}">
      <dgm:prSet/>
      <dgm:spPr/>
      <dgm:t>
        <a:bodyPr/>
        <a:lstStyle/>
        <a:p>
          <a:endParaRPr lang="en-US"/>
        </a:p>
      </dgm:t>
    </dgm:pt>
    <dgm:pt modelId="{14A1A6CB-629D-4258-814F-B9C2D7EEBC5C}" type="sibTrans" cxnId="{C6D98847-1012-4D31-8511-DA1AAA3B7A80}">
      <dgm:prSet/>
      <dgm:spPr/>
      <dgm:t>
        <a:bodyPr/>
        <a:lstStyle/>
        <a:p>
          <a:endParaRPr lang="en-US"/>
        </a:p>
      </dgm:t>
    </dgm:pt>
    <dgm:pt modelId="{B0AE12F0-1A5F-42AD-9BE7-D8B3457CFE5C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„</a:t>
          </a:r>
          <a:r>
            <a:rPr lang="hr-HR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Brcko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Zagrebu” </a:t>
          </a:r>
          <a:r>
            <a:rPr lang="hr-HR" dirty="0"/>
            <a:t>– prvi hrvatski igrani film iz 1917. godine </a:t>
          </a:r>
          <a:endParaRPr lang="en-US" dirty="0"/>
        </a:p>
      </dgm:t>
    </dgm:pt>
    <dgm:pt modelId="{61CC52AD-243D-4346-960F-5B4B01A9E1CD}" type="parTrans" cxnId="{E67C95A5-48AB-4264-9D1F-1B8A71657E7A}">
      <dgm:prSet/>
      <dgm:spPr/>
      <dgm:t>
        <a:bodyPr/>
        <a:lstStyle/>
        <a:p>
          <a:endParaRPr lang="en-US"/>
        </a:p>
      </dgm:t>
    </dgm:pt>
    <dgm:pt modelId="{05B181AA-5951-4EA2-96CA-CED1FD5B06A3}" type="sibTrans" cxnId="{E67C95A5-48AB-4264-9D1F-1B8A71657E7A}">
      <dgm:prSet/>
      <dgm:spPr/>
      <dgm:t>
        <a:bodyPr/>
        <a:lstStyle/>
        <a:p>
          <a:endParaRPr lang="en-US"/>
        </a:p>
      </dgm:t>
    </dgm:pt>
    <dgm:pt modelId="{A736BB76-85BE-463D-8B47-C22D82400745}">
      <dgm:prSet/>
      <dgm:spPr/>
      <dgm:t>
        <a:bodyPr/>
        <a:lstStyle/>
        <a:p>
          <a:r>
            <a:rPr lang="hr-HR" dirty="0"/>
            <a:t>Filmska</a:t>
          </a:r>
          <a:r>
            <a:rPr lang="hr-HR" baseline="0" dirty="0"/>
            <a:t> vrpca izgubljena</a:t>
          </a:r>
          <a:endParaRPr lang="en-US" dirty="0"/>
        </a:p>
      </dgm:t>
    </dgm:pt>
    <dgm:pt modelId="{EC7A99EC-3E08-442C-8552-65C58C1563B4}" type="parTrans" cxnId="{B0DD960E-F849-4301-8530-CFA25CEC1FD5}">
      <dgm:prSet/>
      <dgm:spPr/>
      <dgm:t>
        <a:bodyPr/>
        <a:lstStyle/>
        <a:p>
          <a:endParaRPr lang="hr-HR"/>
        </a:p>
      </dgm:t>
    </dgm:pt>
    <dgm:pt modelId="{D8A73B1E-6DD5-4BA4-87AF-EAB6016F70D7}" type="sibTrans" cxnId="{B0DD960E-F849-4301-8530-CFA25CEC1FD5}">
      <dgm:prSet/>
      <dgm:spPr/>
      <dgm:t>
        <a:bodyPr/>
        <a:lstStyle/>
        <a:p>
          <a:endParaRPr lang="hr-HR"/>
        </a:p>
      </dgm:t>
    </dgm:pt>
    <dgm:pt modelId="{328DC155-3428-47C1-BDC9-6F683E8615F4}" type="pres">
      <dgm:prSet presAssocID="{F173D1F8-1C1C-4587-8E2F-186E56E0417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7D3FDE52-B099-4DA9-8667-AE54F4270771}" type="pres">
      <dgm:prSet presAssocID="{496C28BC-EA7D-4E99-8D5F-F5DC9AE471C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AE3C703-D680-4354-B1E2-0D1D0113F584}" type="pres">
      <dgm:prSet presAssocID="{14A1A6CB-629D-4258-814F-B9C2D7EEBC5C}" presName="spacer" presStyleCnt="0"/>
      <dgm:spPr/>
    </dgm:pt>
    <dgm:pt modelId="{17E20BB4-7D82-4115-83A0-ACC6D81987B7}" type="pres">
      <dgm:prSet presAssocID="{B0AE12F0-1A5F-42AD-9BE7-D8B3457CFE5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E936980-F05F-44DF-B296-071B7C4F7979}" type="pres">
      <dgm:prSet presAssocID="{05B181AA-5951-4EA2-96CA-CED1FD5B06A3}" presName="spacer" presStyleCnt="0"/>
      <dgm:spPr/>
    </dgm:pt>
    <dgm:pt modelId="{61EA20A9-610E-4281-9DB9-1ABB2D2937B2}" type="pres">
      <dgm:prSet presAssocID="{A736BB76-85BE-463D-8B47-C22D8240074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E67C95A5-48AB-4264-9D1F-1B8A71657E7A}" srcId="{F173D1F8-1C1C-4587-8E2F-186E56E0417A}" destId="{B0AE12F0-1A5F-42AD-9BE7-D8B3457CFE5C}" srcOrd="1" destOrd="0" parTransId="{61CC52AD-243D-4346-960F-5B4B01A9E1CD}" sibTransId="{05B181AA-5951-4EA2-96CA-CED1FD5B06A3}"/>
    <dgm:cxn modelId="{C6D98847-1012-4D31-8511-DA1AAA3B7A80}" srcId="{F173D1F8-1C1C-4587-8E2F-186E56E0417A}" destId="{496C28BC-EA7D-4E99-8D5F-F5DC9AE471CD}" srcOrd="0" destOrd="0" parTransId="{F629D364-D05E-45BB-BBA6-8D3109CFDE4C}" sibTransId="{14A1A6CB-629D-4258-814F-B9C2D7EEBC5C}"/>
    <dgm:cxn modelId="{B0DD960E-F849-4301-8530-CFA25CEC1FD5}" srcId="{F173D1F8-1C1C-4587-8E2F-186E56E0417A}" destId="{A736BB76-85BE-463D-8B47-C22D82400745}" srcOrd="2" destOrd="0" parTransId="{EC7A99EC-3E08-442C-8552-65C58C1563B4}" sibTransId="{D8A73B1E-6DD5-4BA4-87AF-EAB6016F70D7}"/>
    <dgm:cxn modelId="{B5961358-A3A9-4A77-83C2-85EEFA8C37B4}" type="presOf" srcId="{B0AE12F0-1A5F-42AD-9BE7-D8B3457CFE5C}" destId="{17E20BB4-7D82-4115-83A0-ACC6D81987B7}" srcOrd="0" destOrd="0" presId="urn:microsoft.com/office/officeart/2005/8/layout/vList2"/>
    <dgm:cxn modelId="{6CFBA58B-475F-49E3-9E0B-C98A50C03C0C}" type="presOf" srcId="{496C28BC-EA7D-4E99-8D5F-F5DC9AE471CD}" destId="{7D3FDE52-B099-4DA9-8667-AE54F4270771}" srcOrd="0" destOrd="0" presId="urn:microsoft.com/office/officeart/2005/8/layout/vList2"/>
    <dgm:cxn modelId="{CE7CBD28-746A-4568-BF86-3A95CE16F66A}" type="presOf" srcId="{A736BB76-85BE-463D-8B47-C22D82400745}" destId="{61EA20A9-610E-4281-9DB9-1ABB2D2937B2}" srcOrd="0" destOrd="0" presId="urn:microsoft.com/office/officeart/2005/8/layout/vList2"/>
    <dgm:cxn modelId="{00C6B87A-E338-46D6-B497-426962C14C92}" type="presOf" srcId="{F173D1F8-1C1C-4587-8E2F-186E56E0417A}" destId="{328DC155-3428-47C1-BDC9-6F683E8615F4}" srcOrd="0" destOrd="0" presId="urn:microsoft.com/office/officeart/2005/8/layout/vList2"/>
    <dgm:cxn modelId="{3A9EADEB-8FA4-46AC-95DF-6B304D02CDC2}" type="presParOf" srcId="{328DC155-3428-47C1-BDC9-6F683E8615F4}" destId="{7D3FDE52-B099-4DA9-8667-AE54F4270771}" srcOrd="0" destOrd="0" presId="urn:microsoft.com/office/officeart/2005/8/layout/vList2"/>
    <dgm:cxn modelId="{9EFED04E-B264-42F6-9704-904490114620}" type="presParOf" srcId="{328DC155-3428-47C1-BDC9-6F683E8615F4}" destId="{6AE3C703-D680-4354-B1E2-0D1D0113F584}" srcOrd="1" destOrd="0" presId="urn:microsoft.com/office/officeart/2005/8/layout/vList2"/>
    <dgm:cxn modelId="{8908D6FA-CDE0-4BC5-8355-9C81051D9B3C}" type="presParOf" srcId="{328DC155-3428-47C1-BDC9-6F683E8615F4}" destId="{17E20BB4-7D82-4115-83A0-ACC6D81987B7}" srcOrd="2" destOrd="0" presId="urn:microsoft.com/office/officeart/2005/8/layout/vList2"/>
    <dgm:cxn modelId="{EED4D8EE-599C-496C-84B2-36EE5154F448}" type="presParOf" srcId="{328DC155-3428-47C1-BDC9-6F683E8615F4}" destId="{DE936980-F05F-44DF-B296-071B7C4F7979}" srcOrd="3" destOrd="0" presId="urn:microsoft.com/office/officeart/2005/8/layout/vList2"/>
    <dgm:cxn modelId="{AA541565-3C8F-4897-AFD2-E8344156F741}" type="presParOf" srcId="{328DC155-3428-47C1-BDC9-6F683E8615F4}" destId="{61EA20A9-610E-4281-9DB9-1ABB2D2937B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B803CF3-23A5-4EEE-933B-EB82F98F1874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AAE89A00-9BF1-4294-BEBA-E37A93F40826}">
      <dgm:prSet/>
      <dgm:spPr/>
      <dgm:t>
        <a:bodyPr/>
        <a:lstStyle/>
        <a:p>
          <a:r>
            <a:rPr lang="hr-HR"/>
            <a:t>Tehnološki napredak omogućio snimanje glazbe</a:t>
          </a:r>
          <a:endParaRPr lang="en-US"/>
        </a:p>
      </dgm:t>
    </dgm:pt>
    <dgm:pt modelId="{0ED24A79-55F7-44DB-898E-E31FE3C8F15D}" type="parTrans" cxnId="{F7E6D1CC-82CB-4327-9C82-842859F21FD1}">
      <dgm:prSet/>
      <dgm:spPr/>
      <dgm:t>
        <a:bodyPr/>
        <a:lstStyle/>
        <a:p>
          <a:endParaRPr lang="en-US"/>
        </a:p>
      </dgm:t>
    </dgm:pt>
    <dgm:pt modelId="{8FC08131-9B13-4A6A-9314-8DA5734D6903}" type="sibTrans" cxnId="{F7E6D1CC-82CB-4327-9C82-842859F21FD1}">
      <dgm:prSet/>
      <dgm:spPr/>
      <dgm:t>
        <a:bodyPr/>
        <a:lstStyle/>
        <a:p>
          <a:endParaRPr lang="en-US"/>
        </a:p>
      </dgm:t>
    </dgm:pt>
    <dgm:pt modelId="{E5634B02-8E8F-4068-A8AD-1E2CCB77082F}">
      <dgm:prSet/>
      <dgm:spPr/>
      <dgm:t>
        <a:bodyPr/>
        <a:lstStyle/>
        <a:p>
          <a:r>
            <a:rPr lang="hr-HR" dirty="0"/>
            <a:t>Potkraj XIX. stoljeća 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Emile </a:t>
          </a:r>
          <a:r>
            <a:rPr lang="hr-HR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Berliner</a:t>
          </a:r>
          <a:r>
            <a:rPr lang="hr-HR" dirty="0"/>
            <a:t> izumio 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gramofon</a:t>
          </a:r>
          <a:r>
            <a:rPr lang="hr-HR" dirty="0"/>
            <a:t>, a 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Thomas Alva Edison fonograf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451EFE-454A-423D-A794-5ECE4189A938}" type="parTrans" cxnId="{ACF713BF-6D58-47D7-A1EB-91992D4E5A98}">
      <dgm:prSet/>
      <dgm:spPr/>
      <dgm:t>
        <a:bodyPr/>
        <a:lstStyle/>
        <a:p>
          <a:endParaRPr lang="en-US"/>
        </a:p>
      </dgm:t>
    </dgm:pt>
    <dgm:pt modelId="{40A7FA5A-6BDF-412F-9A97-C06345C12956}" type="sibTrans" cxnId="{ACF713BF-6D58-47D7-A1EB-91992D4E5A98}">
      <dgm:prSet/>
      <dgm:spPr/>
      <dgm:t>
        <a:bodyPr/>
        <a:lstStyle/>
        <a:p>
          <a:endParaRPr lang="en-US"/>
        </a:p>
      </dgm:t>
    </dgm:pt>
    <dgm:pt modelId="{D5F57D24-7636-443C-9E3C-C9FAEE9F8E0D}">
      <dgm:prSet/>
      <dgm:spPr/>
      <dgm:t>
        <a:bodyPr/>
        <a:lstStyle/>
        <a:p>
          <a:r>
            <a:rPr lang="hr-HR" dirty="0"/>
            <a:t>Širenje slabije poznatih vrsta glazbe (jazz u SAD-u, poslije i blues)</a:t>
          </a:r>
          <a:endParaRPr lang="en-US" dirty="0"/>
        </a:p>
      </dgm:t>
    </dgm:pt>
    <dgm:pt modelId="{6DD0473E-9311-435E-9854-1BF0CCC0BCBD}" type="parTrans" cxnId="{2CB766EA-C283-4140-AA75-1540E95AC586}">
      <dgm:prSet/>
      <dgm:spPr/>
      <dgm:t>
        <a:bodyPr/>
        <a:lstStyle/>
        <a:p>
          <a:endParaRPr lang="en-US"/>
        </a:p>
      </dgm:t>
    </dgm:pt>
    <dgm:pt modelId="{AAC474E5-0EDA-46D5-BB4C-F289A4808CA1}" type="sibTrans" cxnId="{2CB766EA-C283-4140-AA75-1540E95AC586}">
      <dgm:prSet/>
      <dgm:spPr/>
      <dgm:t>
        <a:bodyPr/>
        <a:lstStyle/>
        <a:p>
          <a:endParaRPr lang="en-US"/>
        </a:p>
      </dgm:t>
    </dgm:pt>
    <dgm:pt modelId="{E8A9E74A-11E7-49F5-B146-E228611FE390}" type="pres">
      <dgm:prSet presAssocID="{9B803CF3-23A5-4EEE-933B-EB82F98F187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D2722975-2D1F-4299-B1CC-ADBED6336AA8}" type="pres">
      <dgm:prSet presAssocID="{AAE89A00-9BF1-4294-BEBA-E37A93F4082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F82381C-8805-40DE-95AC-6947FB938211}" type="pres">
      <dgm:prSet presAssocID="{8FC08131-9B13-4A6A-9314-8DA5734D6903}" presName="spacer" presStyleCnt="0"/>
      <dgm:spPr/>
    </dgm:pt>
    <dgm:pt modelId="{84FBB10D-AFD8-45E7-8922-F350637BFD8D}" type="pres">
      <dgm:prSet presAssocID="{E5634B02-8E8F-4068-A8AD-1E2CCB77082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E7CA1CA-730C-4731-ACA4-844DE843BA20}" type="pres">
      <dgm:prSet presAssocID="{40A7FA5A-6BDF-412F-9A97-C06345C12956}" presName="spacer" presStyleCnt="0"/>
      <dgm:spPr/>
    </dgm:pt>
    <dgm:pt modelId="{5711045F-AED2-4836-AE73-6520080CEBB2}" type="pres">
      <dgm:prSet presAssocID="{D5F57D24-7636-443C-9E3C-C9FAEE9F8E0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F7E6D1CC-82CB-4327-9C82-842859F21FD1}" srcId="{9B803CF3-23A5-4EEE-933B-EB82F98F1874}" destId="{AAE89A00-9BF1-4294-BEBA-E37A93F40826}" srcOrd="0" destOrd="0" parTransId="{0ED24A79-55F7-44DB-898E-E31FE3C8F15D}" sibTransId="{8FC08131-9B13-4A6A-9314-8DA5734D6903}"/>
    <dgm:cxn modelId="{9AEA1825-E454-42E6-B5F3-9FC5400E0230}" type="presOf" srcId="{AAE89A00-9BF1-4294-BEBA-E37A93F40826}" destId="{D2722975-2D1F-4299-B1CC-ADBED6336AA8}" srcOrd="0" destOrd="0" presId="urn:microsoft.com/office/officeart/2005/8/layout/vList2"/>
    <dgm:cxn modelId="{ACF713BF-6D58-47D7-A1EB-91992D4E5A98}" srcId="{9B803CF3-23A5-4EEE-933B-EB82F98F1874}" destId="{E5634B02-8E8F-4068-A8AD-1E2CCB77082F}" srcOrd="1" destOrd="0" parTransId="{B0451EFE-454A-423D-A794-5ECE4189A938}" sibTransId="{40A7FA5A-6BDF-412F-9A97-C06345C12956}"/>
    <dgm:cxn modelId="{E79FF47D-9F3C-4E6A-BF4E-870402FBF2B4}" type="presOf" srcId="{9B803CF3-23A5-4EEE-933B-EB82F98F1874}" destId="{E8A9E74A-11E7-49F5-B146-E228611FE390}" srcOrd="0" destOrd="0" presId="urn:microsoft.com/office/officeart/2005/8/layout/vList2"/>
    <dgm:cxn modelId="{2CB766EA-C283-4140-AA75-1540E95AC586}" srcId="{9B803CF3-23A5-4EEE-933B-EB82F98F1874}" destId="{D5F57D24-7636-443C-9E3C-C9FAEE9F8E0D}" srcOrd="2" destOrd="0" parTransId="{6DD0473E-9311-435E-9854-1BF0CCC0BCBD}" sibTransId="{AAC474E5-0EDA-46D5-BB4C-F289A4808CA1}"/>
    <dgm:cxn modelId="{7F2726AC-85A6-4A25-8A38-846A001A845F}" type="presOf" srcId="{E5634B02-8E8F-4068-A8AD-1E2CCB77082F}" destId="{84FBB10D-AFD8-45E7-8922-F350637BFD8D}" srcOrd="0" destOrd="0" presId="urn:microsoft.com/office/officeart/2005/8/layout/vList2"/>
    <dgm:cxn modelId="{3468D282-CE09-47CD-9902-5171F0C476C5}" type="presOf" srcId="{D5F57D24-7636-443C-9E3C-C9FAEE9F8E0D}" destId="{5711045F-AED2-4836-AE73-6520080CEBB2}" srcOrd="0" destOrd="0" presId="urn:microsoft.com/office/officeart/2005/8/layout/vList2"/>
    <dgm:cxn modelId="{9800F103-B192-4ACE-86F1-C0BAE3F523C6}" type="presParOf" srcId="{E8A9E74A-11E7-49F5-B146-E228611FE390}" destId="{D2722975-2D1F-4299-B1CC-ADBED6336AA8}" srcOrd="0" destOrd="0" presId="urn:microsoft.com/office/officeart/2005/8/layout/vList2"/>
    <dgm:cxn modelId="{DF746AD8-F983-44AE-87CB-282078B36DB9}" type="presParOf" srcId="{E8A9E74A-11E7-49F5-B146-E228611FE390}" destId="{1F82381C-8805-40DE-95AC-6947FB938211}" srcOrd="1" destOrd="0" presId="urn:microsoft.com/office/officeart/2005/8/layout/vList2"/>
    <dgm:cxn modelId="{8C7DB905-B0B9-438B-A266-77289B2D393F}" type="presParOf" srcId="{E8A9E74A-11E7-49F5-B146-E228611FE390}" destId="{84FBB10D-AFD8-45E7-8922-F350637BFD8D}" srcOrd="2" destOrd="0" presId="urn:microsoft.com/office/officeart/2005/8/layout/vList2"/>
    <dgm:cxn modelId="{FD49312D-914E-4170-B181-A37C75B7B8FD}" type="presParOf" srcId="{E8A9E74A-11E7-49F5-B146-E228611FE390}" destId="{8E7CA1CA-730C-4731-ACA4-844DE843BA20}" srcOrd="3" destOrd="0" presId="urn:microsoft.com/office/officeart/2005/8/layout/vList2"/>
    <dgm:cxn modelId="{78AC02C1-FD28-425D-AC08-A40EF2737801}" type="presParOf" srcId="{E8A9E74A-11E7-49F5-B146-E228611FE390}" destId="{5711045F-AED2-4836-AE73-6520080CEBB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26719B-511D-4843-A3E1-1F492BE902B4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F30857F6-80EC-4636-BA3C-522A03EFD569}">
      <dgm:prSet/>
      <dgm:spPr/>
      <dgm:t>
        <a:bodyPr/>
        <a:lstStyle/>
        <a:p>
          <a:r>
            <a:rPr lang="hr-HR" dirty="0"/>
            <a:t>Pravila ponašanja i odijevanja vrlo stroga</a:t>
          </a:r>
          <a:endParaRPr lang="en-US" dirty="0"/>
        </a:p>
      </dgm:t>
    </dgm:pt>
    <dgm:pt modelId="{FC6B4BD9-82C8-4BB2-9B09-2E66215A8EEB}" type="parTrans" cxnId="{0742C553-C394-46CC-ACB5-ED78390A071E}">
      <dgm:prSet/>
      <dgm:spPr/>
      <dgm:t>
        <a:bodyPr/>
        <a:lstStyle/>
        <a:p>
          <a:endParaRPr lang="en-US"/>
        </a:p>
      </dgm:t>
    </dgm:pt>
    <dgm:pt modelId="{29F23DCC-66D4-4423-86F4-4594C0D8CC96}" type="sibTrans" cxnId="{0742C553-C394-46CC-ACB5-ED78390A071E}">
      <dgm:prSet/>
      <dgm:spPr/>
      <dgm:t>
        <a:bodyPr/>
        <a:lstStyle/>
        <a:p>
          <a:endParaRPr lang="en-US"/>
        </a:p>
      </dgm:t>
    </dgm:pt>
    <dgm:pt modelId="{B1267D1F-BB03-437B-B612-EC2D3C371748}">
      <dgm:prSet/>
      <dgm:spPr/>
      <dgm:t>
        <a:bodyPr/>
        <a:lstStyle/>
        <a:p>
          <a:pPr algn="just"/>
          <a:r>
            <a:rPr lang="hr-HR" dirty="0"/>
            <a:t>Viktorijanska obitelj </a:t>
          </a:r>
          <a:r>
            <a:rPr lang="hr-HR" dirty="0" smtClean="0"/>
            <a:t>– strogo </a:t>
          </a:r>
          <a:r>
            <a:rPr lang="hr-HR" dirty="0"/>
            <a:t>patrijarhalna obitelj</a:t>
          </a:r>
          <a:endParaRPr lang="en-US" dirty="0"/>
        </a:p>
      </dgm:t>
    </dgm:pt>
    <dgm:pt modelId="{609A940D-48CE-4FE0-BD95-F7B3B6E7FD2C}" type="parTrans" cxnId="{82461A39-A439-4F86-A326-8D875A61AD6A}">
      <dgm:prSet/>
      <dgm:spPr/>
      <dgm:t>
        <a:bodyPr/>
        <a:lstStyle/>
        <a:p>
          <a:endParaRPr lang="en-US"/>
        </a:p>
      </dgm:t>
    </dgm:pt>
    <dgm:pt modelId="{4B4855C1-A87C-4D4B-A0CA-CFA6AFCDA407}" type="sibTrans" cxnId="{82461A39-A439-4F86-A326-8D875A61AD6A}">
      <dgm:prSet/>
      <dgm:spPr/>
      <dgm:t>
        <a:bodyPr/>
        <a:lstStyle/>
        <a:p>
          <a:endParaRPr lang="en-US"/>
        </a:p>
      </dgm:t>
    </dgm:pt>
    <dgm:pt modelId="{A3ADBBB4-1F82-47BE-BCA2-00845764DCCF}">
      <dgm:prSet/>
      <dgm:spPr/>
      <dgm:t>
        <a:bodyPr/>
        <a:lstStyle/>
        <a:p>
          <a:r>
            <a:rPr lang="hr-HR" dirty="0"/>
            <a:t>Uloge muškarca i žene bile strogo određene</a:t>
          </a:r>
          <a:endParaRPr lang="en-US" dirty="0"/>
        </a:p>
      </dgm:t>
    </dgm:pt>
    <dgm:pt modelId="{89151263-7C5F-46B9-B953-5C8FA890DED0}" type="parTrans" cxnId="{E9F07426-C8B0-4BCA-8ACA-63E20E95ECD5}">
      <dgm:prSet/>
      <dgm:spPr/>
      <dgm:t>
        <a:bodyPr/>
        <a:lstStyle/>
        <a:p>
          <a:endParaRPr lang="en-US"/>
        </a:p>
      </dgm:t>
    </dgm:pt>
    <dgm:pt modelId="{17641862-288A-4B60-90E6-A61CF9F217D2}" type="sibTrans" cxnId="{E9F07426-C8B0-4BCA-8ACA-63E20E95ECD5}">
      <dgm:prSet/>
      <dgm:spPr/>
      <dgm:t>
        <a:bodyPr/>
        <a:lstStyle/>
        <a:p>
          <a:endParaRPr lang="en-US"/>
        </a:p>
      </dgm:t>
    </dgm:pt>
    <dgm:pt modelId="{651272C6-6B11-4664-AD00-3BA5D339CF1B}">
      <dgm:prSet/>
      <dgm:spPr/>
      <dgm:t>
        <a:bodyPr/>
        <a:lstStyle/>
        <a:p>
          <a:pPr algn="just"/>
          <a:r>
            <a:rPr lang="hr-HR" dirty="0"/>
            <a:t>Od djece </a:t>
          </a:r>
          <a:r>
            <a:rPr lang="hr-HR" b="0" i="0" dirty="0"/>
            <a:t>se očekivalo se „da se vide, ali da se ne čuju”</a:t>
          </a:r>
          <a:endParaRPr lang="en-US" dirty="0"/>
        </a:p>
      </dgm:t>
    </dgm:pt>
    <dgm:pt modelId="{A35EA42B-07B6-4F83-99CE-874B7B5AF849}" type="parTrans" cxnId="{55DB6C64-3E99-4B88-9027-1F4850F0C02F}">
      <dgm:prSet/>
      <dgm:spPr/>
      <dgm:t>
        <a:bodyPr/>
        <a:lstStyle/>
        <a:p>
          <a:endParaRPr lang="hr-HR"/>
        </a:p>
      </dgm:t>
    </dgm:pt>
    <dgm:pt modelId="{0A2B8B08-BBC2-4025-91DE-D7A1B5B5C0AF}" type="sibTrans" cxnId="{55DB6C64-3E99-4B88-9027-1F4850F0C02F}">
      <dgm:prSet/>
      <dgm:spPr/>
      <dgm:t>
        <a:bodyPr/>
        <a:lstStyle/>
        <a:p>
          <a:endParaRPr lang="hr-HR"/>
        </a:p>
      </dgm:t>
    </dgm:pt>
    <dgm:pt modelId="{B4E78F8C-E464-4442-8CC3-4AD0DCC64177}" type="pres">
      <dgm:prSet presAssocID="{0C26719B-511D-4843-A3E1-1F492BE902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F20E3E36-0182-484D-A6E6-97D4948D03A9}" type="pres">
      <dgm:prSet presAssocID="{F30857F6-80EC-4636-BA3C-522A03EFD56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27341D8-2CBD-4889-86F8-3997342F6F71}" type="pres">
      <dgm:prSet presAssocID="{29F23DCC-66D4-4423-86F4-4594C0D8CC96}" presName="spacer" presStyleCnt="0"/>
      <dgm:spPr/>
    </dgm:pt>
    <dgm:pt modelId="{459BC834-DDFF-4513-9523-E2D4067D97EB}" type="pres">
      <dgm:prSet presAssocID="{B1267D1F-BB03-437B-B612-EC2D3C37174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E95EC20-C379-4797-8071-F392FF70CADB}" type="pres">
      <dgm:prSet presAssocID="{4B4855C1-A87C-4D4B-A0CA-CFA6AFCDA407}" presName="spacer" presStyleCnt="0"/>
      <dgm:spPr/>
    </dgm:pt>
    <dgm:pt modelId="{A2E072E4-B3CB-4133-97F0-19C2F1E800F9}" type="pres">
      <dgm:prSet presAssocID="{A3ADBBB4-1F82-47BE-BCA2-00845764DCC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946EACA-5939-4D45-9C20-D1040BC1D219}" type="pres">
      <dgm:prSet presAssocID="{17641862-288A-4B60-90E6-A61CF9F217D2}" presName="spacer" presStyleCnt="0"/>
      <dgm:spPr/>
    </dgm:pt>
    <dgm:pt modelId="{EC8C270D-81D3-4F15-9427-0C4C6D1B2E90}" type="pres">
      <dgm:prSet presAssocID="{651272C6-6B11-4664-AD00-3BA5D339CF1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0E3472F1-C720-4A46-B384-642E0A0EAF85}" type="presOf" srcId="{B1267D1F-BB03-437B-B612-EC2D3C371748}" destId="{459BC834-DDFF-4513-9523-E2D4067D97EB}" srcOrd="0" destOrd="0" presId="urn:microsoft.com/office/officeart/2005/8/layout/vList2"/>
    <dgm:cxn modelId="{E9F07426-C8B0-4BCA-8ACA-63E20E95ECD5}" srcId="{0C26719B-511D-4843-A3E1-1F492BE902B4}" destId="{A3ADBBB4-1F82-47BE-BCA2-00845764DCCF}" srcOrd="2" destOrd="0" parTransId="{89151263-7C5F-46B9-B953-5C8FA890DED0}" sibTransId="{17641862-288A-4B60-90E6-A61CF9F217D2}"/>
    <dgm:cxn modelId="{D787F840-9160-433F-B5F3-A9C3D0E4A45D}" type="presOf" srcId="{0C26719B-511D-4843-A3E1-1F492BE902B4}" destId="{B4E78F8C-E464-4442-8CC3-4AD0DCC64177}" srcOrd="0" destOrd="0" presId="urn:microsoft.com/office/officeart/2005/8/layout/vList2"/>
    <dgm:cxn modelId="{0742C553-C394-46CC-ACB5-ED78390A071E}" srcId="{0C26719B-511D-4843-A3E1-1F492BE902B4}" destId="{F30857F6-80EC-4636-BA3C-522A03EFD569}" srcOrd="0" destOrd="0" parTransId="{FC6B4BD9-82C8-4BB2-9B09-2E66215A8EEB}" sibTransId="{29F23DCC-66D4-4423-86F4-4594C0D8CC96}"/>
    <dgm:cxn modelId="{78DACFBD-823E-43AD-AAE3-6584EA7C1F26}" type="presOf" srcId="{A3ADBBB4-1F82-47BE-BCA2-00845764DCCF}" destId="{A2E072E4-B3CB-4133-97F0-19C2F1E800F9}" srcOrd="0" destOrd="0" presId="urn:microsoft.com/office/officeart/2005/8/layout/vList2"/>
    <dgm:cxn modelId="{80384B83-3A9B-4256-8558-FAFF30A37281}" type="presOf" srcId="{651272C6-6B11-4664-AD00-3BA5D339CF1B}" destId="{EC8C270D-81D3-4F15-9427-0C4C6D1B2E90}" srcOrd="0" destOrd="0" presId="urn:microsoft.com/office/officeart/2005/8/layout/vList2"/>
    <dgm:cxn modelId="{7BCC54DC-C8D2-4E8D-9DD0-8594463077D7}" type="presOf" srcId="{F30857F6-80EC-4636-BA3C-522A03EFD569}" destId="{F20E3E36-0182-484D-A6E6-97D4948D03A9}" srcOrd="0" destOrd="0" presId="urn:microsoft.com/office/officeart/2005/8/layout/vList2"/>
    <dgm:cxn modelId="{82461A39-A439-4F86-A326-8D875A61AD6A}" srcId="{0C26719B-511D-4843-A3E1-1F492BE902B4}" destId="{B1267D1F-BB03-437B-B612-EC2D3C371748}" srcOrd="1" destOrd="0" parTransId="{609A940D-48CE-4FE0-BD95-F7B3B6E7FD2C}" sibTransId="{4B4855C1-A87C-4D4B-A0CA-CFA6AFCDA407}"/>
    <dgm:cxn modelId="{55DB6C64-3E99-4B88-9027-1F4850F0C02F}" srcId="{0C26719B-511D-4843-A3E1-1F492BE902B4}" destId="{651272C6-6B11-4664-AD00-3BA5D339CF1B}" srcOrd="3" destOrd="0" parTransId="{A35EA42B-07B6-4F83-99CE-874B7B5AF849}" sibTransId="{0A2B8B08-BBC2-4025-91DE-D7A1B5B5C0AF}"/>
    <dgm:cxn modelId="{9C5E0AAB-5D13-40D1-AD94-510EFE81945A}" type="presParOf" srcId="{B4E78F8C-E464-4442-8CC3-4AD0DCC64177}" destId="{F20E3E36-0182-484D-A6E6-97D4948D03A9}" srcOrd="0" destOrd="0" presId="urn:microsoft.com/office/officeart/2005/8/layout/vList2"/>
    <dgm:cxn modelId="{2224FB64-5AED-4238-B7AD-543698E544EF}" type="presParOf" srcId="{B4E78F8C-E464-4442-8CC3-4AD0DCC64177}" destId="{A27341D8-2CBD-4889-86F8-3997342F6F71}" srcOrd="1" destOrd="0" presId="urn:microsoft.com/office/officeart/2005/8/layout/vList2"/>
    <dgm:cxn modelId="{F3DC0B9F-81C1-4793-9F75-B1D687C90EF5}" type="presParOf" srcId="{B4E78F8C-E464-4442-8CC3-4AD0DCC64177}" destId="{459BC834-DDFF-4513-9523-E2D4067D97EB}" srcOrd="2" destOrd="0" presId="urn:microsoft.com/office/officeart/2005/8/layout/vList2"/>
    <dgm:cxn modelId="{1B930D66-25AF-42A8-BF4A-DBE242AF1068}" type="presParOf" srcId="{B4E78F8C-E464-4442-8CC3-4AD0DCC64177}" destId="{5E95EC20-C379-4797-8071-F392FF70CADB}" srcOrd="3" destOrd="0" presId="urn:microsoft.com/office/officeart/2005/8/layout/vList2"/>
    <dgm:cxn modelId="{A1A71B73-21B8-4ECB-B6B9-A9C41A63DC65}" type="presParOf" srcId="{B4E78F8C-E464-4442-8CC3-4AD0DCC64177}" destId="{A2E072E4-B3CB-4133-97F0-19C2F1E800F9}" srcOrd="4" destOrd="0" presId="urn:microsoft.com/office/officeart/2005/8/layout/vList2"/>
    <dgm:cxn modelId="{240B6AD5-D62D-434F-805D-F7B374BA60A7}" type="presParOf" srcId="{B4E78F8C-E464-4442-8CC3-4AD0DCC64177}" destId="{E946EACA-5939-4D45-9C20-D1040BC1D219}" srcOrd="5" destOrd="0" presId="urn:microsoft.com/office/officeart/2005/8/layout/vList2"/>
    <dgm:cxn modelId="{110A6BFC-EF9E-46EA-B45D-81ECF7028437}" type="presParOf" srcId="{B4E78F8C-E464-4442-8CC3-4AD0DCC64177}" destId="{EC8C270D-81D3-4F15-9427-0C4C6D1B2E9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776419-E81B-4819-A58E-15CEAC33448E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4AE9561-FC4A-43B1-B75B-A259F5B23CF7}">
      <dgm:prSet/>
      <dgm:spPr/>
      <dgm:t>
        <a:bodyPr/>
        <a:lstStyle/>
        <a:p>
          <a:r>
            <a:rPr lang="hr-HR" dirty="0"/>
            <a:t>Umjetnički smjer karakterističan za viktorijansko doba </a:t>
          </a:r>
          <a:endParaRPr lang="en-US" dirty="0"/>
        </a:p>
      </dgm:t>
    </dgm:pt>
    <dgm:pt modelId="{D9A2B496-CDA3-4438-933D-6CF28C74BA94}" type="parTrans" cxnId="{206AA88A-9599-4EEA-B2C2-EEB20C2D2B06}">
      <dgm:prSet/>
      <dgm:spPr/>
      <dgm:t>
        <a:bodyPr/>
        <a:lstStyle/>
        <a:p>
          <a:endParaRPr lang="en-US"/>
        </a:p>
      </dgm:t>
    </dgm:pt>
    <dgm:pt modelId="{E2FD3B5A-80F7-4A52-A41F-C53AEAACE427}" type="sibTrans" cxnId="{206AA88A-9599-4EEA-B2C2-EEB20C2D2B06}">
      <dgm:prSet/>
      <dgm:spPr/>
      <dgm:t>
        <a:bodyPr/>
        <a:lstStyle/>
        <a:p>
          <a:endParaRPr lang="en-US"/>
        </a:p>
      </dgm:t>
    </dgm:pt>
    <dgm:pt modelId="{57243102-0B10-4426-824A-E74363C18D66}">
      <dgm:prSet/>
      <dgm:spPr/>
      <dgm:t>
        <a:bodyPr/>
        <a:lstStyle/>
        <a:p>
          <a:pPr algn="just"/>
          <a:r>
            <a:rPr lang="hr-HR" dirty="0"/>
            <a:t>Realisti umjetničkim djelima željeli prikazati 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svakidašnji život</a:t>
          </a:r>
          <a:r>
            <a:rPr lang="hr-HR" dirty="0"/>
            <a:t>, uobičajene životne situacije</a:t>
          </a:r>
          <a:endParaRPr lang="en-US" dirty="0"/>
        </a:p>
      </dgm:t>
    </dgm:pt>
    <dgm:pt modelId="{8099EABA-30D4-427C-BB2E-5F8477A7C22B}" type="parTrans" cxnId="{CA4CF1A0-145B-4EA5-B2FD-DCCFF4BDDE1B}">
      <dgm:prSet/>
      <dgm:spPr/>
      <dgm:t>
        <a:bodyPr/>
        <a:lstStyle/>
        <a:p>
          <a:endParaRPr lang="en-US"/>
        </a:p>
      </dgm:t>
    </dgm:pt>
    <dgm:pt modelId="{E243D9A7-FBEF-4613-B627-48D88E4C6DF5}" type="sibTrans" cxnId="{CA4CF1A0-145B-4EA5-B2FD-DCCFF4BDDE1B}">
      <dgm:prSet/>
      <dgm:spPr/>
      <dgm:t>
        <a:bodyPr/>
        <a:lstStyle/>
        <a:p>
          <a:endParaRPr lang="en-US"/>
        </a:p>
      </dgm:t>
    </dgm:pt>
    <dgm:pt modelId="{F478ACFC-D223-425A-857C-035EA3E2104D}">
      <dgm:prSet/>
      <dgm:spPr/>
      <dgm:t>
        <a:bodyPr/>
        <a:lstStyle/>
        <a:p>
          <a:r>
            <a:rPr lang="hr-HR" dirty="0"/>
            <a:t>Na pojavu realizma utjecao razvoj znanosti u XIX. stoljeću</a:t>
          </a:r>
          <a:endParaRPr lang="en-US" dirty="0"/>
        </a:p>
      </dgm:t>
    </dgm:pt>
    <dgm:pt modelId="{42523EFB-957C-4222-AA8F-D6548B5D5357}" type="parTrans" cxnId="{2FF3CCCA-1252-4CF3-A2B8-2E4E2728BFAE}">
      <dgm:prSet/>
      <dgm:spPr/>
      <dgm:t>
        <a:bodyPr/>
        <a:lstStyle/>
        <a:p>
          <a:endParaRPr lang="en-US"/>
        </a:p>
      </dgm:t>
    </dgm:pt>
    <dgm:pt modelId="{AFE5714D-E017-4744-B5FE-DDBEEECD7C5A}" type="sibTrans" cxnId="{2FF3CCCA-1252-4CF3-A2B8-2E4E2728BFAE}">
      <dgm:prSet/>
      <dgm:spPr/>
      <dgm:t>
        <a:bodyPr/>
        <a:lstStyle/>
        <a:p>
          <a:endParaRPr lang="en-US"/>
        </a:p>
      </dgm:t>
    </dgm:pt>
    <dgm:pt modelId="{D71D41D1-7024-4783-8F9A-6FBDA6671CD6}" type="pres">
      <dgm:prSet presAssocID="{0C776419-E81B-4819-A58E-15CEAC3344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2FF6783-E770-4903-B025-869AE53F867A}" type="pres">
      <dgm:prSet presAssocID="{84AE9561-FC4A-43B1-B75B-A259F5B23CF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66150E1-F64C-4CBC-B510-5488AC481B36}" type="pres">
      <dgm:prSet presAssocID="{E2FD3B5A-80F7-4A52-A41F-C53AEAACE427}" presName="spacer" presStyleCnt="0"/>
      <dgm:spPr/>
    </dgm:pt>
    <dgm:pt modelId="{A88A2ED6-4D9C-4600-80D3-64EC28AE33FE}" type="pres">
      <dgm:prSet presAssocID="{57243102-0B10-4426-824A-E74363C18D6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D943BD5-107E-4A15-A665-4C9E72B755E1}" type="pres">
      <dgm:prSet presAssocID="{E243D9A7-FBEF-4613-B627-48D88E4C6DF5}" presName="spacer" presStyleCnt="0"/>
      <dgm:spPr/>
    </dgm:pt>
    <dgm:pt modelId="{53A2CC8E-476F-4948-9405-43D5DA87D653}" type="pres">
      <dgm:prSet presAssocID="{F478ACFC-D223-425A-857C-035EA3E2104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CA4CF1A0-145B-4EA5-B2FD-DCCFF4BDDE1B}" srcId="{0C776419-E81B-4819-A58E-15CEAC33448E}" destId="{57243102-0B10-4426-824A-E74363C18D66}" srcOrd="1" destOrd="0" parTransId="{8099EABA-30D4-427C-BB2E-5F8477A7C22B}" sibTransId="{E243D9A7-FBEF-4613-B627-48D88E4C6DF5}"/>
    <dgm:cxn modelId="{9439A28E-0B17-4601-AFBB-D19EE34EB5CE}" type="presOf" srcId="{57243102-0B10-4426-824A-E74363C18D66}" destId="{A88A2ED6-4D9C-4600-80D3-64EC28AE33FE}" srcOrd="0" destOrd="0" presId="urn:microsoft.com/office/officeart/2005/8/layout/vList2"/>
    <dgm:cxn modelId="{2444FE3B-39A9-484D-A746-B41F6F74E958}" type="presOf" srcId="{84AE9561-FC4A-43B1-B75B-A259F5B23CF7}" destId="{C2FF6783-E770-4903-B025-869AE53F867A}" srcOrd="0" destOrd="0" presId="urn:microsoft.com/office/officeart/2005/8/layout/vList2"/>
    <dgm:cxn modelId="{2FF3CCCA-1252-4CF3-A2B8-2E4E2728BFAE}" srcId="{0C776419-E81B-4819-A58E-15CEAC33448E}" destId="{F478ACFC-D223-425A-857C-035EA3E2104D}" srcOrd="2" destOrd="0" parTransId="{42523EFB-957C-4222-AA8F-D6548B5D5357}" sibTransId="{AFE5714D-E017-4744-B5FE-DDBEEECD7C5A}"/>
    <dgm:cxn modelId="{0A38390F-CCB8-47B4-BFDF-1218E337216E}" type="presOf" srcId="{F478ACFC-D223-425A-857C-035EA3E2104D}" destId="{53A2CC8E-476F-4948-9405-43D5DA87D653}" srcOrd="0" destOrd="0" presId="urn:microsoft.com/office/officeart/2005/8/layout/vList2"/>
    <dgm:cxn modelId="{C8B00D21-55CE-4539-96FB-8E08D19AEEC4}" type="presOf" srcId="{0C776419-E81B-4819-A58E-15CEAC33448E}" destId="{D71D41D1-7024-4783-8F9A-6FBDA6671CD6}" srcOrd="0" destOrd="0" presId="urn:microsoft.com/office/officeart/2005/8/layout/vList2"/>
    <dgm:cxn modelId="{206AA88A-9599-4EEA-B2C2-EEB20C2D2B06}" srcId="{0C776419-E81B-4819-A58E-15CEAC33448E}" destId="{84AE9561-FC4A-43B1-B75B-A259F5B23CF7}" srcOrd="0" destOrd="0" parTransId="{D9A2B496-CDA3-4438-933D-6CF28C74BA94}" sibTransId="{E2FD3B5A-80F7-4A52-A41F-C53AEAACE427}"/>
    <dgm:cxn modelId="{C292C432-742F-49F5-87D8-E0DD67DB452F}" type="presParOf" srcId="{D71D41D1-7024-4783-8F9A-6FBDA6671CD6}" destId="{C2FF6783-E770-4903-B025-869AE53F867A}" srcOrd="0" destOrd="0" presId="urn:microsoft.com/office/officeart/2005/8/layout/vList2"/>
    <dgm:cxn modelId="{E13AF093-20B6-4CEB-AD0D-31DC6EDFE4D7}" type="presParOf" srcId="{D71D41D1-7024-4783-8F9A-6FBDA6671CD6}" destId="{966150E1-F64C-4CBC-B510-5488AC481B36}" srcOrd="1" destOrd="0" presId="urn:microsoft.com/office/officeart/2005/8/layout/vList2"/>
    <dgm:cxn modelId="{C67B48E4-ACDF-4642-AD5B-FA11EC5FCA79}" type="presParOf" srcId="{D71D41D1-7024-4783-8F9A-6FBDA6671CD6}" destId="{A88A2ED6-4D9C-4600-80D3-64EC28AE33FE}" srcOrd="2" destOrd="0" presId="urn:microsoft.com/office/officeart/2005/8/layout/vList2"/>
    <dgm:cxn modelId="{E37B31B7-A65F-4FAE-844F-D5FCCBB6E519}" type="presParOf" srcId="{D71D41D1-7024-4783-8F9A-6FBDA6671CD6}" destId="{5D943BD5-107E-4A15-A665-4C9E72B755E1}" srcOrd="3" destOrd="0" presId="urn:microsoft.com/office/officeart/2005/8/layout/vList2"/>
    <dgm:cxn modelId="{BA4C493C-2B4B-4B90-B471-88800F99B555}" type="presParOf" srcId="{D71D41D1-7024-4783-8F9A-6FBDA6671CD6}" destId="{53A2CC8E-476F-4948-9405-43D5DA87D65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776419-E81B-4819-A58E-15CEAC33448E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4AE9561-FC4A-43B1-B75B-A259F5B23CF7}">
      <dgm:prSet/>
      <dgm:spPr/>
      <dgm:t>
        <a:bodyPr/>
        <a:lstStyle/>
        <a:p>
          <a:r>
            <a:rPr lang="pl-PL" dirty="0"/>
            <a:t>Razdoblje europske povijesti od </a:t>
          </a:r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1890. do 1914. godine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A2B496-CDA3-4438-933D-6CF28C74BA94}" type="parTrans" cxnId="{206AA88A-9599-4EEA-B2C2-EEB20C2D2B06}">
      <dgm:prSet/>
      <dgm:spPr/>
      <dgm:t>
        <a:bodyPr/>
        <a:lstStyle/>
        <a:p>
          <a:endParaRPr lang="en-US"/>
        </a:p>
      </dgm:t>
    </dgm:pt>
    <dgm:pt modelId="{E2FD3B5A-80F7-4A52-A41F-C53AEAACE427}" type="sibTrans" cxnId="{206AA88A-9599-4EEA-B2C2-EEB20C2D2B06}">
      <dgm:prSet/>
      <dgm:spPr/>
      <dgm:t>
        <a:bodyPr/>
        <a:lstStyle/>
        <a:p>
          <a:endParaRPr lang="en-US"/>
        </a:p>
      </dgm:t>
    </dgm:pt>
    <dgm:pt modelId="{57243102-0B10-4426-824A-E74363C18D66}">
      <dgm:prSet/>
      <dgm:spPr/>
      <dgm:t>
        <a:bodyPr/>
        <a:lstStyle/>
        <a:p>
          <a:r>
            <a:rPr lang="pl-PL" dirty="0"/>
            <a:t>Gospodarski polet, </a:t>
          </a:r>
          <a:r>
            <a:rPr lang="hr-HR" dirty="0"/>
            <a:t>bogat društveni život, nove vrste umjetničkog izražavanja</a:t>
          </a:r>
          <a:endParaRPr lang="en-US" dirty="0"/>
        </a:p>
      </dgm:t>
    </dgm:pt>
    <dgm:pt modelId="{8099EABA-30D4-427C-BB2E-5F8477A7C22B}" type="parTrans" cxnId="{CA4CF1A0-145B-4EA5-B2FD-DCCFF4BDDE1B}">
      <dgm:prSet/>
      <dgm:spPr/>
      <dgm:t>
        <a:bodyPr/>
        <a:lstStyle/>
        <a:p>
          <a:endParaRPr lang="en-US"/>
        </a:p>
      </dgm:t>
    </dgm:pt>
    <dgm:pt modelId="{E243D9A7-FBEF-4613-B627-48D88E4C6DF5}" type="sibTrans" cxnId="{CA4CF1A0-145B-4EA5-B2FD-DCCFF4BDDE1B}">
      <dgm:prSet/>
      <dgm:spPr/>
      <dgm:t>
        <a:bodyPr/>
        <a:lstStyle/>
        <a:p>
          <a:endParaRPr lang="en-US"/>
        </a:p>
      </dgm:t>
    </dgm:pt>
    <dgm:pt modelId="{F478ACFC-D223-425A-857C-035EA3E2104D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Pariz</a:t>
          </a:r>
          <a:r>
            <a:rPr lang="hr-HR" dirty="0"/>
            <a:t> kao kulturno središte Europe</a:t>
          </a:r>
          <a:endParaRPr lang="en-US" dirty="0"/>
        </a:p>
      </dgm:t>
    </dgm:pt>
    <dgm:pt modelId="{42523EFB-957C-4222-AA8F-D6548B5D5357}" type="parTrans" cxnId="{2FF3CCCA-1252-4CF3-A2B8-2E4E2728BFAE}">
      <dgm:prSet/>
      <dgm:spPr/>
      <dgm:t>
        <a:bodyPr/>
        <a:lstStyle/>
        <a:p>
          <a:endParaRPr lang="en-US"/>
        </a:p>
      </dgm:t>
    </dgm:pt>
    <dgm:pt modelId="{AFE5714D-E017-4744-B5FE-DDBEEECD7C5A}" type="sibTrans" cxnId="{2FF3CCCA-1252-4CF3-A2B8-2E4E2728BFAE}">
      <dgm:prSet/>
      <dgm:spPr/>
      <dgm:t>
        <a:bodyPr/>
        <a:lstStyle/>
        <a:p>
          <a:endParaRPr lang="en-US"/>
        </a:p>
      </dgm:t>
    </dgm:pt>
    <dgm:pt modelId="{D71D41D1-7024-4783-8F9A-6FBDA6671CD6}" type="pres">
      <dgm:prSet presAssocID="{0C776419-E81B-4819-A58E-15CEAC3344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2FF6783-E770-4903-B025-869AE53F867A}" type="pres">
      <dgm:prSet presAssocID="{84AE9561-FC4A-43B1-B75B-A259F5B23CF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66150E1-F64C-4CBC-B510-5488AC481B36}" type="pres">
      <dgm:prSet presAssocID="{E2FD3B5A-80F7-4A52-A41F-C53AEAACE427}" presName="spacer" presStyleCnt="0"/>
      <dgm:spPr/>
    </dgm:pt>
    <dgm:pt modelId="{A88A2ED6-4D9C-4600-80D3-64EC28AE33FE}" type="pres">
      <dgm:prSet presAssocID="{57243102-0B10-4426-824A-E74363C18D6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D943BD5-107E-4A15-A665-4C9E72B755E1}" type="pres">
      <dgm:prSet presAssocID="{E243D9A7-FBEF-4613-B627-48D88E4C6DF5}" presName="spacer" presStyleCnt="0"/>
      <dgm:spPr/>
    </dgm:pt>
    <dgm:pt modelId="{53A2CC8E-476F-4948-9405-43D5DA87D653}" type="pres">
      <dgm:prSet presAssocID="{F478ACFC-D223-425A-857C-035EA3E2104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CA4CF1A0-145B-4EA5-B2FD-DCCFF4BDDE1B}" srcId="{0C776419-E81B-4819-A58E-15CEAC33448E}" destId="{57243102-0B10-4426-824A-E74363C18D66}" srcOrd="1" destOrd="0" parTransId="{8099EABA-30D4-427C-BB2E-5F8477A7C22B}" sibTransId="{E243D9A7-FBEF-4613-B627-48D88E4C6DF5}"/>
    <dgm:cxn modelId="{9439A28E-0B17-4601-AFBB-D19EE34EB5CE}" type="presOf" srcId="{57243102-0B10-4426-824A-E74363C18D66}" destId="{A88A2ED6-4D9C-4600-80D3-64EC28AE33FE}" srcOrd="0" destOrd="0" presId="urn:microsoft.com/office/officeart/2005/8/layout/vList2"/>
    <dgm:cxn modelId="{2444FE3B-39A9-484D-A746-B41F6F74E958}" type="presOf" srcId="{84AE9561-FC4A-43B1-B75B-A259F5B23CF7}" destId="{C2FF6783-E770-4903-B025-869AE53F867A}" srcOrd="0" destOrd="0" presId="urn:microsoft.com/office/officeart/2005/8/layout/vList2"/>
    <dgm:cxn modelId="{2FF3CCCA-1252-4CF3-A2B8-2E4E2728BFAE}" srcId="{0C776419-E81B-4819-A58E-15CEAC33448E}" destId="{F478ACFC-D223-425A-857C-035EA3E2104D}" srcOrd="2" destOrd="0" parTransId="{42523EFB-957C-4222-AA8F-D6548B5D5357}" sibTransId="{AFE5714D-E017-4744-B5FE-DDBEEECD7C5A}"/>
    <dgm:cxn modelId="{0A38390F-CCB8-47B4-BFDF-1218E337216E}" type="presOf" srcId="{F478ACFC-D223-425A-857C-035EA3E2104D}" destId="{53A2CC8E-476F-4948-9405-43D5DA87D653}" srcOrd="0" destOrd="0" presId="urn:microsoft.com/office/officeart/2005/8/layout/vList2"/>
    <dgm:cxn modelId="{C8B00D21-55CE-4539-96FB-8E08D19AEEC4}" type="presOf" srcId="{0C776419-E81B-4819-A58E-15CEAC33448E}" destId="{D71D41D1-7024-4783-8F9A-6FBDA6671CD6}" srcOrd="0" destOrd="0" presId="urn:microsoft.com/office/officeart/2005/8/layout/vList2"/>
    <dgm:cxn modelId="{206AA88A-9599-4EEA-B2C2-EEB20C2D2B06}" srcId="{0C776419-E81B-4819-A58E-15CEAC33448E}" destId="{84AE9561-FC4A-43B1-B75B-A259F5B23CF7}" srcOrd="0" destOrd="0" parTransId="{D9A2B496-CDA3-4438-933D-6CF28C74BA94}" sibTransId="{E2FD3B5A-80F7-4A52-A41F-C53AEAACE427}"/>
    <dgm:cxn modelId="{C292C432-742F-49F5-87D8-E0DD67DB452F}" type="presParOf" srcId="{D71D41D1-7024-4783-8F9A-6FBDA6671CD6}" destId="{C2FF6783-E770-4903-B025-869AE53F867A}" srcOrd="0" destOrd="0" presId="urn:microsoft.com/office/officeart/2005/8/layout/vList2"/>
    <dgm:cxn modelId="{E13AF093-20B6-4CEB-AD0D-31DC6EDFE4D7}" type="presParOf" srcId="{D71D41D1-7024-4783-8F9A-6FBDA6671CD6}" destId="{966150E1-F64C-4CBC-B510-5488AC481B36}" srcOrd="1" destOrd="0" presId="urn:microsoft.com/office/officeart/2005/8/layout/vList2"/>
    <dgm:cxn modelId="{C67B48E4-ACDF-4642-AD5B-FA11EC5FCA79}" type="presParOf" srcId="{D71D41D1-7024-4783-8F9A-6FBDA6671CD6}" destId="{A88A2ED6-4D9C-4600-80D3-64EC28AE33FE}" srcOrd="2" destOrd="0" presId="urn:microsoft.com/office/officeart/2005/8/layout/vList2"/>
    <dgm:cxn modelId="{E37B31B7-A65F-4FAE-844F-D5FCCBB6E519}" type="presParOf" srcId="{D71D41D1-7024-4783-8F9A-6FBDA6671CD6}" destId="{5D943BD5-107E-4A15-A665-4C9E72B755E1}" srcOrd="3" destOrd="0" presId="urn:microsoft.com/office/officeart/2005/8/layout/vList2"/>
    <dgm:cxn modelId="{BA4C493C-2B4B-4B90-B471-88800F99B555}" type="presParOf" srcId="{D71D41D1-7024-4783-8F9A-6FBDA6671CD6}" destId="{53A2CC8E-476F-4948-9405-43D5DA87D65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1750DF7-BCC9-48BC-8493-070B05E0B1A1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2B69ADB-AB78-447A-80E2-66C9C5BE29A8}">
      <dgm:prSet/>
      <dgm:spPr/>
      <dgm:t>
        <a:bodyPr/>
        <a:lstStyle/>
        <a:p>
          <a:r>
            <a:rPr lang="hr-HR" dirty="0"/>
            <a:t>Umjetnički smjer, pojavio se krajem XIX. stoljeća</a:t>
          </a:r>
          <a:endParaRPr lang="en-US" dirty="0"/>
        </a:p>
      </dgm:t>
    </dgm:pt>
    <dgm:pt modelId="{9D464F3B-DD37-41F3-9057-DFF65C50D732}" type="parTrans" cxnId="{8BACE335-5D1B-4535-A072-82A5ADF4E0F7}">
      <dgm:prSet/>
      <dgm:spPr/>
      <dgm:t>
        <a:bodyPr/>
        <a:lstStyle/>
        <a:p>
          <a:endParaRPr lang="en-US"/>
        </a:p>
      </dgm:t>
    </dgm:pt>
    <dgm:pt modelId="{5002FA59-FD8A-4869-97C2-2BE3BDD9C467}" type="sibTrans" cxnId="{8BACE335-5D1B-4535-A072-82A5ADF4E0F7}">
      <dgm:prSet/>
      <dgm:spPr/>
      <dgm:t>
        <a:bodyPr/>
        <a:lstStyle/>
        <a:p>
          <a:endParaRPr lang="en-US"/>
        </a:p>
      </dgm:t>
    </dgm:pt>
    <dgm:pt modelId="{DD9D3C6C-572E-415C-9E6A-F3868F0CD6A8}">
      <dgm:prSet/>
      <dgm:spPr/>
      <dgm:t>
        <a:bodyPr/>
        <a:lstStyle/>
        <a:p>
          <a:r>
            <a:rPr lang="hr-HR"/>
            <a:t>Modernisti nastojali biti „moderni” i originalni</a:t>
          </a:r>
          <a:endParaRPr lang="en-US"/>
        </a:p>
      </dgm:t>
    </dgm:pt>
    <dgm:pt modelId="{27A99D2D-0BF7-4920-838A-0669CE511F82}" type="parTrans" cxnId="{BE8B8F2E-30E0-418B-AAA8-515D9AF48CE2}">
      <dgm:prSet/>
      <dgm:spPr/>
      <dgm:t>
        <a:bodyPr/>
        <a:lstStyle/>
        <a:p>
          <a:endParaRPr lang="en-US"/>
        </a:p>
      </dgm:t>
    </dgm:pt>
    <dgm:pt modelId="{553F3240-020B-4B3D-B375-E23555E12380}" type="sibTrans" cxnId="{BE8B8F2E-30E0-418B-AAA8-515D9AF48CE2}">
      <dgm:prSet/>
      <dgm:spPr/>
      <dgm:t>
        <a:bodyPr/>
        <a:lstStyle/>
        <a:p>
          <a:endParaRPr lang="en-US"/>
        </a:p>
      </dgm:t>
    </dgm:pt>
    <dgm:pt modelId="{6FC4F812-5A9B-40B3-8A52-6E691D5182BF}">
      <dgm:prSet/>
      <dgm:spPr/>
      <dgm:t>
        <a:bodyPr/>
        <a:lstStyle/>
        <a:p>
          <a:r>
            <a:rPr lang="hr-HR"/>
            <a:t>Izražavanje</a:t>
          </a:r>
          <a:r>
            <a:rPr lang="it-IT"/>
            <a:t> vlastito</a:t>
          </a:r>
          <a:r>
            <a:rPr lang="hr-HR"/>
            <a:t>g</a:t>
          </a:r>
          <a:r>
            <a:rPr lang="it-IT"/>
            <a:t>, originalno</a:t>
          </a:r>
          <a:r>
            <a:rPr lang="hr-HR"/>
            <a:t>g</a:t>
          </a:r>
          <a:r>
            <a:rPr lang="it-IT"/>
            <a:t> viđenj</a:t>
          </a:r>
          <a:r>
            <a:rPr lang="hr-HR"/>
            <a:t>a stvarnosti</a:t>
          </a:r>
          <a:endParaRPr lang="en-US"/>
        </a:p>
      </dgm:t>
    </dgm:pt>
    <dgm:pt modelId="{759D1426-54FA-4372-8393-9CEA67B48B68}" type="parTrans" cxnId="{570A84B1-16C8-4B89-9D0B-4982295E9797}">
      <dgm:prSet/>
      <dgm:spPr/>
      <dgm:t>
        <a:bodyPr/>
        <a:lstStyle/>
        <a:p>
          <a:endParaRPr lang="en-US"/>
        </a:p>
      </dgm:t>
    </dgm:pt>
    <dgm:pt modelId="{CCC267A0-E5F8-479C-89E6-8D28A49B0AED}" type="sibTrans" cxnId="{570A84B1-16C8-4B89-9D0B-4982295E9797}">
      <dgm:prSet/>
      <dgm:spPr/>
      <dgm:t>
        <a:bodyPr/>
        <a:lstStyle/>
        <a:p>
          <a:endParaRPr lang="en-US"/>
        </a:p>
      </dgm:t>
    </dgm:pt>
    <dgm:pt modelId="{4E5CD3F0-8F40-48ED-9FB4-3D0439C7AE45}" type="pres">
      <dgm:prSet presAssocID="{D1750DF7-BCC9-48BC-8493-070B05E0B1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B645C5C-E184-452C-B916-961FE7494CD2}" type="pres">
      <dgm:prSet presAssocID="{C2B69ADB-AB78-447A-80E2-66C9C5BE29A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27B6F72-C8A2-4765-8949-A9F22A8E27EC}" type="pres">
      <dgm:prSet presAssocID="{5002FA59-FD8A-4869-97C2-2BE3BDD9C467}" presName="spacer" presStyleCnt="0"/>
      <dgm:spPr/>
    </dgm:pt>
    <dgm:pt modelId="{806B3ED1-0AF1-41E9-B4BB-D746BF068666}" type="pres">
      <dgm:prSet presAssocID="{DD9D3C6C-572E-415C-9E6A-F3868F0CD6A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5D148E0-9B1A-4AA3-A115-47474AF5D6CE}" type="pres">
      <dgm:prSet presAssocID="{553F3240-020B-4B3D-B375-E23555E12380}" presName="spacer" presStyleCnt="0"/>
      <dgm:spPr/>
    </dgm:pt>
    <dgm:pt modelId="{F2BB3449-0C8E-4153-8F9A-CE749E0023DD}" type="pres">
      <dgm:prSet presAssocID="{6FC4F812-5A9B-40B3-8A52-6E691D5182B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E8B8F2E-30E0-418B-AAA8-515D9AF48CE2}" srcId="{D1750DF7-BCC9-48BC-8493-070B05E0B1A1}" destId="{DD9D3C6C-572E-415C-9E6A-F3868F0CD6A8}" srcOrd="1" destOrd="0" parTransId="{27A99D2D-0BF7-4920-838A-0669CE511F82}" sibTransId="{553F3240-020B-4B3D-B375-E23555E12380}"/>
    <dgm:cxn modelId="{3DDF6A0E-7B5E-415E-B665-B4C3478FD7FF}" type="presOf" srcId="{DD9D3C6C-572E-415C-9E6A-F3868F0CD6A8}" destId="{806B3ED1-0AF1-41E9-B4BB-D746BF068666}" srcOrd="0" destOrd="0" presId="urn:microsoft.com/office/officeart/2005/8/layout/vList2"/>
    <dgm:cxn modelId="{8BACE335-5D1B-4535-A072-82A5ADF4E0F7}" srcId="{D1750DF7-BCC9-48BC-8493-070B05E0B1A1}" destId="{C2B69ADB-AB78-447A-80E2-66C9C5BE29A8}" srcOrd="0" destOrd="0" parTransId="{9D464F3B-DD37-41F3-9057-DFF65C50D732}" sibTransId="{5002FA59-FD8A-4869-97C2-2BE3BDD9C467}"/>
    <dgm:cxn modelId="{D01A9C27-F0E6-4CFE-999D-9D62AC63FB32}" type="presOf" srcId="{D1750DF7-BCC9-48BC-8493-070B05E0B1A1}" destId="{4E5CD3F0-8F40-48ED-9FB4-3D0439C7AE45}" srcOrd="0" destOrd="0" presId="urn:microsoft.com/office/officeart/2005/8/layout/vList2"/>
    <dgm:cxn modelId="{DA3BAEA1-1CEA-43C5-B9D1-9BD15B3F2BE7}" type="presOf" srcId="{6FC4F812-5A9B-40B3-8A52-6E691D5182BF}" destId="{F2BB3449-0C8E-4153-8F9A-CE749E0023DD}" srcOrd="0" destOrd="0" presId="urn:microsoft.com/office/officeart/2005/8/layout/vList2"/>
    <dgm:cxn modelId="{06CB7B4D-8DDD-4228-8842-2E0C38A5774A}" type="presOf" srcId="{C2B69ADB-AB78-447A-80E2-66C9C5BE29A8}" destId="{0B645C5C-E184-452C-B916-961FE7494CD2}" srcOrd="0" destOrd="0" presId="urn:microsoft.com/office/officeart/2005/8/layout/vList2"/>
    <dgm:cxn modelId="{570A84B1-16C8-4B89-9D0B-4982295E9797}" srcId="{D1750DF7-BCC9-48BC-8493-070B05E0B1A1}" destId="{6FC4F812-5A9B-40B3-8A52-6E691D5182BF}" srcOrd="2" destOrd="0" parTransId="{759D1426-54FA-4372-8393-9CEA67B48B68}" sibTransId="{CCC267A0-E5F8-479C-89E6-8D28A49B0AED}"/>
    <dgm:cxn modelId="{C21D08AE-B2AE-49CE-B005-1B226D463CAA}" type="presParOf" srcId="{4E5CD3F0-8F40-48ED-9FB4-3D0439C7AE45}" destId="{0B645C5C-E184-452C-B916-961FE7494CD2}" srcOrd="0" destOrd="0" presId="urn:microsoft.com/office/officeart/2005/8/layout/vList2"/>
    <dgm:cxn modelId="{09095ACC-1776-471A-BF32-39DE83506A18}" type="presParOf" srcId="{4E5CD3F0-8F40-48ED-9FB4-3D0439C7AE45}" destId="{227B6F72-C8A2-4765-8949-A9F22A8E27EC}" srcOrd="1" destOrd="0" presId="urn:microsoft.com/office/officeart/2005/8/layout/vList2"/>
    <dgm:cxn modelId="{C37EC5BD-7D18-407A-A2C0-481832597900}" type="presParOf" srcId="{4E5CD3F0-8F40-48ED-9FB4-3D0439C7AE45}" destId="{806B3ED1-0AF1-41E9-B4BB-D746BF068666}" srcOrd="2" destOrd="0" presId="urn:microsoft.com/office/officeart/2005/8/layout/vList2"/>
    <dgm:cxn modelId="{783CC577-603A-4B16-B359-E2E460F7C7BC}" type="presParOf" srcId="{4E5CD3F0-8F40-48ED-9FB4-3D0439C7AE45}" destId="{55D148E0-9B1A-4AA3-A115-47474AF5D6CE}" srcOrd="3" destOrd="0" presId="urn:microsoft.com/office/officeart/2005/8/layout/vList2"/>
    <dgm:cxn modelId="{D02556A9-4B63-4445-ABFE-9A730B8635C8}" type="presParOf" srcId="{4E5CD3F0-8F40-48ED-9FB4-3D0439C7AE45}" destId="{F2BB3449-0C8E-4153-8F9A-CE749E0023D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1750DF7-BCC9-48BC-8493-070B05E0B1A1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2B69ADB-AB78-447A-80E2-66C9C5BE29A8}">
      <dgm:prSet/>
      <dgm:spPr/>
      <dgm:t>
        <a:bodyPr/>
        <a:lstStyle/>
        <a:p>
          <a:pPr algn="just"/>
          <a:r>
            <a:rPr lang="hr-HR" dirty="0"/>
            <a:t>Hrvatski se modernisti razlikovali od zapadnoeuropskih modernista prema istaknutom domoljublju</a:t>
          </a:r>
          <a:endParaRPr lang="en-US" dirty="0"/>
        </a:p>
      </dgm:t>
    </dgm:pt>
    <dgm:pt modelId="{9D464F3B-DD37-41F3-9057-DFF65C50D732}" type="parTrans" cxnId="{8BACE335-5D1B-4535-A072-82A5ADF4E0F7}">
      <dgm:prSet/>
      <dgm:spPr/>
      <dgm:t>
        <a:bodyPr/>
        <a:lstStyle/>
        <a:p>
          <a:endParaRPr lang="en-US"/>
        </a:p>
      </dgm:t>
    </dgm:pt>
    <dgm:pt modelId="{5002FA59-FD8A-4869-97C2-2BE3BDD9C467}" type="sibTrans" cxnId="{8BACE335-5D1B-4535-A072-82A5ADF4E0F7}">
      <dgm:prSet/>
      <dgm:spPr/>
      <dgm:t>
        <a:bodyPr/>
        <a:lstStyle/>
        <a:p>
          <a:endParaRPr lang="en-US"/>
        </a:p>
      </dgm:t>
    </dgm:pt>
    <dgm:pt modelId="{DD9D3C6C-572E-415C-9E6A-F3868F0CD6A8}">
      <dgm:prSet/>
      <dgm:spPr/>
      <dgm:t>
        <a:bodyPr/>
        <a:lstStyle/>
        <a:p>
          <a:pPr algn="just"/>
          <a:r>
            <a:rPr lang="hr-HR" dirty="0"/>
            <a:t>Jedan od začetnika modernizma u Hrvatskoj – pisac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Antun Gustav Matoš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A99D2D-0BF7-4920-838A-0669CE511F82}" type="parTrans" cxnId="{BE8B8F2E-30E0-418B-AAA8-515D9AF48CE2}">
      <dgm:prSet/>
      <dgm:spPr/>
      <dgm:t>
        <a:bodyPr/>
        <a:lstStyle/>
        <a:p>
          <a:endParaRPr lang="en-US"/>
        </a:p>
      </dgm:t>
    </dgm:pt>
    <dgm:pt modelId="{553F3240-020B-4B3D-B375-E23555E12380}" type="sibTrans" cxnId="{BE8B8F2E-30E0-418B-AAA8-515D9AF48CE2}">
      <dgm:prSet/>
      <dgm:spPr/>
      <dgm:t>
        <a:bodyPr/>
        <a:lstStyle/>
        <a:p>
          <a:endParaRPr lang="en-US"/>
        </a:p>
      </dgm:t>
    </dgm:pt>
    <dgm:pt modelId="{6FC4F812-5A9B-40B3-8A52-6E691D5182BF}">
      <dgm:prSet/>
      <dgm:spPr/>
      <dgm:t>
        <a:bodyPr/>
        <a:lstStyle/>
        <a:p>
          <a:pPr algn="just"/>
          <a:r>
            <a:rPr lang="hr-HR" dirty="0"/>
            <a:t>Likovni umjetnici: slikari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Vlaho Bukovac </a:t>
          </a:r>
          <a:r>
            <a:rPr lang="hr-HR" dirty="0"/>
            <a:t>i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Slava Raškaj</a:t>
          </a:r>
          <a:r>
            <a:rPr lang="hr-HR" dirty="0"/>
            <a:t>, kipar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Ivan Meštrović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9D1426-54FA-4372-8393-9CEA67B48B68}" type="parTrans" cxnId="{570A84B1-16C8-4B89-9D0B-4982295E9797}">
      <dgm:prSet/>
      <dgm:spPr/>
      <dgm:t>
        <a:bodyPr/>
        <a:lstStyle/>
        <a:p>
          <a:endParaRPr lang="en-US"/>
        </a:p>
      </dgm:t>
    </dgm:pt>
    <dgm:pt modelId="{CCC267A0-E5F8-479C-89E6-8D28A49B0AED}" type="sibTrans" cxnId="{570A84B1-16C8-4B89-9D0B-4982295E9797}">
      <dgm:prSet/>
      <dgm:spPr/>
      <dgm:t>
        <a:bodyPr/>
        <a:lstStyle/>
        <a:p>
          <a:endParaRPr lang="en-US"/>
        </a:p>
      </dgm:t>
    </dgm:pt>
    <dgm:pt modelId="{4E5CD3F0-8F40-48ED-9FB4-3D0439C7AE45}" type="pres">
      <dgm:prSet presAssocID="{D1750DF7-BCC9-48BC-8493-070B05E0B1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B645C5C-E184-452C-B916-961FE7494CD2}" type="pres">
      <dgm:prSet presAssocID="{C2B69ADB-AB78-447A-80E2-66C9C5BE29A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27B6F72-C8A2-4765-8949-A9F22A8E27EC}" type="pres">
      <dgm:prSet presAssocID="{5002FA59-FD8A-4869-97C2-2BE3BDD9C467}" presName="spacer" presStyleCnt="0"/>
      <dgm:spPr/>
    </dgm:pt>
    <dgm:pt modelId="{806B3ED1-0AF1-41E9-B4BB-D746BF068666}" type="pres">
      <dgm:prSet presAssocID="{DD9D3C6C-572E-415C-9E6A-F3868F0CD6A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5D148E0-9B1A-4AA3-A115-47474AF5D6CE}" type="pres">
      <dgm:prSet presAssocID="{553F3240-020B-4B3D-B375-E23555E12380}" presName="spacer" presStyleCnt="0"/>
      <dgm:spPr/>
    </dgm:pt>
    <dgm:pt modelId="{F2BB3449-0C8E-4153-8F9A-CE749E0023DD}" type="pres">
      <dgm:prSet presAssocID="{6FC4F812-5A9B-40B3-8A52-6E691D5182B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E8B8F2E-30E0-418B-AAA8-515D9AF48CE2}" srcId="{D1750DF7-BCC9-48BC-8493-070B05E0B1A1}" destId="{DD9D3C6C-572E-415C-9E6A-F3868F0CD6A8}" srcOrd="1" destOrd="0" parTransId="{27A99D2D-0BF7-4920-838A-0669CE511F82}" sibTransId="{553F3240-020B-4B3D-B375-E23555E12380}"/>
    <dgm:cxn modelId="{3DDF6A0E-7B5E-415E-B665-B4C3478FD7FF}" type="presOf" srcId="{DD9D3C6C-572E-415C-9E6A-F3868F0CD6A8}" destId="{806B3ED1-0AF1-41E9-B4BB-D746BF068666}" srcOrd="0" destOrd="0" presId="urn:microsoft.com/office/officeart/2005/8/layout/vList2"/>
    <dgm:cxn modelId="{8BACE335-5D1B-4535-A072-82A5ADF4E0F7}" srcId="{D1750DF7-BCC9-48BC-8493-070B05E0B1A1}" destId="{C2B69ADB-AB78-447A-80E2-66C9C5BE29A8}" srcOrd="0" destOrd="0" parTransId="{9D464F3B-DD37-41F3-9057-DFF65C50D732}" sibTransId="{5002FA59-FD8A-4869-97C2-2BE3BDD9C467}"/>
    <dgm:cxn modelId="{D01A9C27-F0E6-4CFE-999D-9D62AC63FB32}" type="presOf" srcId="{D1750DF7-BCC9-48BC-8493-070B05E0B1A1}" destId="{4E5CD3F0-8F40-48ED-9FB4-3D0439C7AE45}" srcOrd="0" destOrd="0" presId="urn:microsoft.com/office/officeart/2005/8/layout/vList2"/>
    <dgm:cxn modelId="{DA3BAEA1-1CEA-43C5-B9D1-9BD15B3F2BE7}" type="presOf" srcId="{6FC4F812-5A9B-40B3-8A52-6E691D5182BF}" destId="{F2BB3449-0C8E-4153-8F9A-CE749E0023DD}" srcOrd="0" destOrd="0" presId="urn:microsoft.com/office/officeart/2005/8/layout/vList2"/>
    <dgm:cxn modelId="{06CB7B4D-8DDD-4228-8842-2E0C38A5774A}" type="presOf" srcId="{C2B69ADB-AB78-447A-80E2-66C9C5BE29A8}" destId="{0B645C5C-E184-452C-B916-961FE7494CD2}" srcOrd="0" destOrd="0" presId="urn:microsoft.com/office/officeart/2005/8/layout/vList2"/>
    <dgm:cxn modelId="{570A84B1-16C8-4B89-9D0B-4982295E9797}" srcId="{D1750DF7-BCC9-48BC-8493-070B05E0B1A1}" destId="{6FC4F812-5A9B-40B3-8A52-6E691D5182BF}" srcOrd="2" destOrd="0" parTransId="{759D1426-54FA-4372-8393-9CEA67B48B68}" sibTransId="{CCC267A0-E5F8-479C-89E6-8D28A49B0AED}"/>
    <dgm:cxn modelId="{C21D08AE-B2AE-49CE-B005-1B226D463CAA}" type="presParOf" srcId="{4E5CD3F0-8F40-48ED-9FB4-3D0439C7AE45}" destId="{0B645C5C-E184-452C-B916-961FE7494CD2}" srcOrd="0" destOrd="0" presId="urn:microsoft.com/office/officeart/2005/8/layout/vList2"/>
    <dgm:cxn modelId="{09095ACC-1776-471A-BF32-39DE83506A18}" type="presParOf" srcId="{4E5CD3F0-8F40-48ED-9FB4-3D0439C7AE45}" destId="{227B6F72-C8A2-4765-8949-A9F22A8E27EC}" srcOrd="1" destOrd="0" presId="urn:microsoft.com/office/officeart/2005/8/layout/vList2"/>
    <dgm:cxn modelId="{C37EC5BD-7D18-407A-A2C0-481832597900}" type="presParOf" srcId="{4E5CD3F0-8F40-48ED-9FB4-3D0439C7AE45}" destId="{806B3ED1-0AF1-41E9-B4BB-D746BF068666}" srcOrd="2" destOrd="0" presId="urn:microsoft.com/office/officeart/2005/8/layout/vList2"/>
    <dgm:cxn modelId="{783CC577-603A-4B16-B359-E2E460F7C7BC}" type="presParOf" srcId="{4E5CD3F0-8F40-48ED-9FB4-3D0439C7AE45}" destId="{55D148E0-9B1A-4AA3-A115-47474AF5D6CE}" srcOrd="3" destOrd="0" presId="urn:microsoft.com/office/officeart/2005/8/layout/vList2"/>
    <dgm:cxn modelId="{D02556A9-4B63-4445-ABFE-9A730B8635C8}" type="presParOf" srcId="{4E5CD3F0-8F40-48ED-9FB4-3D0439C7AE45}" destId="{F2BB3449-0C8E-4153-8F9A-CE749E0023D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1750DF7-BCC9-48BC-8493-070B05E0B1A1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2B69ADB-AB78-447A-80E2-66C9C5BE29A8}">
      <dgm:prSet custT="1"/>
      <dgm:spPr/>
      <dgm:t>
        <a:bodyPr/>
        <a:lstStyle/>
        <a:p>
          <a:r>
            <a:rPr lang="hr-HR" sz="2800" dirty="0"/>
            <a:t>Izgrađen 1889. godine povodom Svjetske izložbe u Parizu</a:t>
          </a:r>
          <a:endParaRPr lang="en-US" sz="2800" dirty="0"/>
        </a:p>
      </dgm:t>
    </dgm:pt>
    <dgm:pt modelId="{9D464F3B-DD37-41F3-9057-DFF65C50D732}" type="parTrans" cxnId="{8BACE335-5D1B-4535-A072-82A5ADF4E0F7}">
      <dgm:prSet/>
      <dgm:spPr/>
      <dgm:t>
        <a:bodyPr/>
        <a:lstStyle/>
        <a:p>
          <a:endParaRPr lang="en-US"/>
        </a:p>
      </dgm:t>
    </dgm:pt>
    <dgm:pt modelId="{5002FA59-FD8A-4869-97C2-2BE3BDD9C467}" type="sibTrans" cxnId="{8BACE335-5D1B-4535-A072-82A5ADF4E0F7}">
      <dgm:prSet/>
      <dgm:spPr/>
      <dgm:t>
        <a:bodyPr/>
        <a:lstStyle/>
        <a:p>
          <a:endParaRPr lang="en-US"/>
        </a:p>
      </dgm:t>
    </dgm:pt>
    <dgm:pt modelId="{DD9D3C6C-572E-415C-9E6A-F3868F0CD6A8}">
      <dgm:prSet custT="1"/>
      <dgm:spPr/>
      <dgm:t>
        <a:bodyPr/>
        <a:lstStyle/>
        <a:p>
          <a:r>
            <a:rPr lang="hr-HR" sz="2800" dirty="0"/>
            <a:t>Inženjer Gustave Eiffel – visina tornja je 300 metara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A99D2D-0BF7-4920-838A-0669CE511F82}" type="parTrans" cxnId="{BE8B8F2E-30E0-418B-AAA8-515D9AF48CE2}">
      <dgm:prSet/>
      <dgm:spPr/>
      <dgm:t>
        <a:bodyPr/>
        <a:lstStyle/>
        <a:p>
          <a:endParaRPr lang="en-US"/>
        </a:p>
      </dgm:t>
    </dgm:pt>
    <dgm:pt modelId="{553F3240-020B-4B3D-B375-E23555E12380}" type="sibTrans" cxnId="{BE8B8F2E-30E0-418B-AAA8-515D9AF48CE2}">
      <dgm:prSet/>
      <dgm:spPr/>
      <dgm:t>
        <a:bodyPr/>
        <a:lstStyle/>
        <a:p>
          <a:endParaRPr lang="en-US"/>
        </a:p>
      </dgm:t>
    </dgm:pt>
    <dgm:pt modelId="{6FC4F812-5A9B-40B3-8A52-6E691D5182BF}">
      <dgm:prSet custT="1"/>
      <dgm:spPr/>
      <dgm:t>
        <a:bodyPr/>
        <a:lstStyle/>
        <a:p>
          <a:r>
            <a:rPr lang="hr-HR" sz="2800" dirty="0"/>
            <a:t>U početku ga smatrali ružnim, barbarskim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9D1426-54FA-4372-8393-9CEA67B48B68}" type="parTrans" cxnId="{570A84B1-16C8-4B89-9D0B-4982295E9797}">
      <dgm:prSet/>
      <dgm:spPr/>
      <dgm:t>
        <a:bodyPr/>
        <a:lstStyle/>
        <a:p>
          <a:endParaRPr lang="en-US"/>
        </a:p>
      </dgm:t>
    </dgm:pt>
    <dgm:pt modelId="{CCC267A0-E5F8-479C-89E6-8D28A49B0AED}" type="sibTrans" cxnId="{570A84B1-16C8-4B89-9D0B-4982295E9797}">
      <dgm:prSet/>
      <dgm:spPr/>
      <dgm:t>
        <a:bodyPr/>
        <a:lstStyle/>
        <a:p>
          <a:endParaRPr lang="en-US"/>
        </a:p>
      </dgm:t>
    </dgm:pt>
    <dgm:pt modelId="{DEAB61EF-2943-430E-B2D3-BAF883C01B73}">
      <dgm:prSet custT="1"/>
      <dgm:spPr/>
      <dgm:t>
        <a:bodyPr/>
        <a:lstStyle/>
        <a:p>
          <a:r>
            <a:rPr lang="hr-HR" sz="2800" dirty="0"/>
            <a:t>Simbol Pariza i jedna od najpoznatijih svjetskih znamenitosti 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C6D11B-4123-48A5-B5B5-BF8C1AC181D8}" type="parTrans" cxnId="{37D03E6A-97DD-4CE1-A560-7CEAAC0DF66C}">
      <dgm:prSet/>
      <dgm:spPr/>
      <dgm:t>
        <a:bodyPr/>
        <a:lstStyle/>
        <a:p>
          <a:endParaRPr lang="hr-HR"/>
        </a:p>
      </dgm:t>
    </dgm:pt>
    <dgm:pt modelId="{88261120-20A2-425A-8E76-F5EC7F0AA295}" type="sibTrans" cxnId="{37D03E6A-97DD-4CE1-A560-7CEAAC0DF66C}">
      <dgm:prSet/>
      <dgm:spPr/>
      <dgm:t>
        <a:bodyPr/>
        <a:lstStyle/>
        <a:p>
          <a:endParaRPr lang="hr-HR"/>
        </a:p>
      </dgm:t>
    </dgm:pt>
    <dgm:pt modelId="{4E5CD3F0-8F40-48ED-9FB4-3D0439C7AE45}" type="pres">
      <dgm:prSet presAssocID="{D1750DF7-BCC9-48BC-8493-070B05E0B1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B645C5C-E184-452C-B916-961FE7494CD2}" type="pres">
      <dgm:prSet presAssocID="{C2B69ADB-AB78-447A-80E2-66C9C5BE29A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27B6F72-C8A2-4765-8949-A9F22A8E27EC}" type="pres">
      <dgm:prSet presAssocID="{5002FA59-FD8A-4869-97C2-2BE3BDD9C467}" presName="spacer" presStyleCnt="0"/>
      <dgm:spPr/>
    </dgm:pt>
    <dgm:pt modelId="{806B3ED1-0AF1-41E9-B4BB-D746BF068666}" type="pres">
      <dgm:prSet presAssocID="{DD9D3C6C-572E-415C-9E6A-F3868F0CD6A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5D148E0-9B1A-4AA3-A115-47474AF5D6CE}" type="pres">
      <dgm:prSet presAssocID="{553F3240-020B-4B3D-B375-E23555E12380}" presName="spacer" presStyleCnt="0"/>
      <dgm:spPr/>
    </dgm:pt>
    <dgm:pt modelId="{F2BB3449-0C8E-4153-8F9A-CE749E0023DD}" type="pres">
      <dgm:prSet presAssocID="{6FC4F812-5A9B-40B3-8A52-6E691D5182B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0FDF2F0-A0D5-48BA-AFED-4A61801FD911}" type="pres">
      <dgm:prSet presAssocID="{CCC267A0-E5F8-479C-89E6-8D28A49B0AED}" presName="spacer" presStyleCnt="0"/>
      <dgm:spPr/>
    </dgm:pt>
    <dgm:pt modelId="{6EA20F0C-5283-4897-81B7-FD53AF49A5AB}" type="pres">
      <dgm:prSet presAssocID="{DEAB61EF-2943-430E-B2D3-BAF883C01B7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67A64ECF-EB0A-461F-8051-15D90CA3B647}" type="presOf" srcId="{DEAB61EF-2943-430E-B2D3-BAF883C01B73}" destId="{6EA20F0C-5283-4897-81B7-FD53AF49A5AB}" srcOrd="0" destOrd="0" presId="urn:microsoft.com/office/officeart/2005/8/layout/vList2"/>
    <dgm:cxn modelId="{BE8B8F2E-30E0-418B-AAA8-515D9AF48CE2}" srcId="{D1750DF7-BCC9-48BC-8493-070B05E0B1A1}" destId="{DD9D3C6C-572E-415C-9E6A-F3868F0CD6A8}" srcOrd="1" destOrd="0" parTransId="{27A99D2D-0BF7-4920-838A-0669CE511F82}" sibTransId="{553F3240-020B-4B3D-B375-E23555E12380}"/>
    <dgm:cxn modelId="{3DDF6A0E-7B5E-415E-B665-B4C3478FD7FF}" type="presOf" srcId="{DD9D3C6C-572E-415C-9E6A-F3868F0CD6A8}" destId="{806B3ED1-0AF1-41E9-B4BB-D746BF068666}" srcOrd="0" destOrd="0" presId="urn:microsoft.com/office/officeart/2005/8/layout/vList2"/>
    <dgm:cxn modelId="{8BACE335-5D1B-4535-A072-82A5ADF4E0F7}" srcId="{D1750DF7-BCC9-48BC-8493-070B05E0B1A1}" destId="{C2B69ADB-AB78-447A-80E2-66C9C5BE29A8}" srcOrd="0" destOrd="0" parTransId="{9D464F3B-DD37-41F3-9057-DFF65C50D732}" sibTransId="{5002FA59-FD8A-4869-97C2-2BE3BDD9C467}"/>
    <dgm:cxn modelId="{D01A9C27-F0E6-4CFE-999D-9D62AC63FB32}" type="presOf" srcId="{D1750DF7-BCC9-48BC-8493-070B05E0B1A1}" destId="{4E5CD3F0-8F40-48ED-9FB4-3D0439C7AE45}" srcOrd="0" destOrd="0" presId="urn:microsoft.com/office/officeart/2005/8/layout/vList2"/>
    <dgm:cxn modelId="{37D03E6A-97DD-4CE1-A560-7CEAAC0DF66C}" srcId="{D1750DF7-BCC9-48BC-8493-070B05E0B1A1}" destId="{DEAB61EF-2943-430E-B2D3-BAF883C01B73}" srcOrd="3" destOrd="0" parTransId="{69C6D11B-4123-48A5-B5B5-BF8C1AC181D8}" sibTransId="{88261120-20A2-425A-8E76-F5EC7F0AA295}"/>
    <dgm:cxn modelId="{DA3BAEA1-1CEA-43C5-B9D1-9BD15B3F2BE7}" type="presOf" srcId="{6FC4F812-5A9B-40B3-8A52-6E691D5182BF}" destId="{F2BB3449-0C8E-4153-8F9A-CE749E0023DD}" srcOrd="0" destOrd="0" presId="urn:microsoft.com/office/officeart/2005/8/layout/vList2"/>
    <dgm:cxn modelId="{06CB7B4D-8DDD-4228-8842-2E0C38A5774A}" type="presOf" srcId="{C2B69ADB-AB78-447A-80E2-66C9C5BE29A8}" destId="{0B645C5C-E184-452C-B916-961FE7494CD2}" srcOrd="0" destOrd="0" presId="urn:microsoft.com/office/officeart/2005/8/layout/vList2"/>
    <dgm:cxn modelId="{570A84B1-16C8-4B89-9D0B-4982295E9797}" srcId="{D1750DF7-BCC9-48BC-8493-070B05E0B1A1}" destId="{6FC4F812-5A9B-40B3-8A52-6E691D5182BF}" srcOrd="2" destOrd="0" parTransId="{759D1426-54FA-4372-8393-9CEA67B48B68}" sibTransId="{CCC267A0-E5F8-479C-89E6-8D28A49B0AED}"/>
    <dgm:cxn modelId="{C21D08AE-B2AE-49CE-B005-1B226D463CAA}" type="presParOf" srcId="{4E5CD3F0-8F40-48ED-9FB4-3D0439C7AE45}" destId="{0B645C5C-E184-452C-B916-961FE7494CD2}" srcOrd="0" destOrd="0" presId="urn:microsoft.com/office/officeart/2005/8/layout/vList2"/>
    <dgm:cxn modelId="{09095ACC-1776-471A-BF32-39DE83506A18}" type="presParOf" srcId="{4E5CD3F0-8F40-48ED-9FB4-3D0439C7AE45}" destId="{227B6F72-C8A2-4765-8949-A9F22A8E27EC}" srcOrd="1" destOrd="0" presId="urn:microsoft.com/office/officeart/2005/8/layout/vList2"/>
    <dgm:cxn modelId="{C37EC5BD-7D18-407A-A2C0-481832597900}" type="presParOf" srcId="{4E5CD3F0-8F40-48ED-9FB4-3D0439C7AE45}" destId="{806B3ED1-0AF1-41E9-B4BB-D746BF068666}" srcOrd="2" destOrd="0" presId="urn:microsoft.com/office/officeart/2005/8/layout/vList2"/>
    <dgm:cxn modelId="{783CC577-603A-4B16-B359-E2E460F7C7BC}" type="presParOf" srcId="{4E5CD3F0-8F40-48ED-9FB4-3D0439C7AE45}" destId="{55D148E0-9B1A-4AA3-A115-47474AF5D6CE}" srcOrd="3" destOrd="0" presId="urn:microsoft.com/office/officeart/2005/8/layout/vList2"/>
    <dgm:cxn modelId="{D02556A9-4B63-4445-ABFE-9A730B8635C8}" type="presParOf" srcId="{4E5CD3F0-8F40-48ED-9FB4-3D0439C7AE45}" destId="{F2BB3449-0C8E-4153-8F9A-CE749E0023DD}" srcOrd="4" destOrd="0" presId="urn:microsoft.com/office/officeart/2005/8/layout/vList2"/>
    <dgm:cxn modelId="{2174D214-9C0E-44ED-BA83-E3611B3B7684}" type="presParOf" srcId="{4E5CD3F0-8F40-48ED-9FB4-3D0439C7AE45}" destId="{A0FDF2F0-A0D5-48BA-AFED-4A61801FD911}" srcOrd="5" destOrd="0" presId="urn:microsoft.com/office/officeart/2005/8/layout/vList2"/>
    <dgm:cxn modelId="{C4C2008D-A07E-4CF2-BFBA-715AF6E28ABD}" type="presParOf" srcId="{4E5CD3F0-8F40-48ED-9FB4-3D0439C7AE45}" destId="{6EA20F0C-5283-4897-81B7-FD53AF49A5A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D0E485B-ADF2-4EBA-99BC-3621DDE44FD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070FCE79-E919-4456-9ACF-AF06813DFBF3}">
      <dgm:prSet phldrT="[Tekst]"/>
      <dgm:spPr/>
      <dgm:t>
        <a:bodyPr/>
        <a:lstStyle/>
        <a:p>
          <a:r>
            <a:rPr lang="hr-HR"/>
            <a:t>NOVE TEHNOLOGIJE I UMJETNOSTI</a:t>
          </a:r>
        </a:p>
      </dgm:t>
    </dgm:pt>
    <dgm:pt modelId="{AAF25194-CEE1-42CE-8584-DA46E50893F0}" type="parTrans" cxnId="{76BDAF3B-74E2-47AD-94BD-E14842B02240}">
      <dgm:prSet/>
      <dgm:spPr/>
      <dgm:t>
        <a:bodyPr/>
        <a:lstStyle/>
        <a:p>
          <a:endParaRPr lang="hr-HR"/>
        </a:p>
      </dgm:t>
    </dgm:pt>
    <dgm:pt modelId="{010B2A6F-34D5-476D-8E89-0C2432583061}" type="sibTrans" cxnId="{76BDAF3B-74E2-47AD-94BD-E14842B02240}">
      <dgm:prSet/>
      <dgm:spPr/>
      <dgm:t>
        <a:bodyPr/>
        <a:lstStyle/>
        <a:p>
          <a:endParaRPr lang="hr-HR"/>
        </a:p>
      </dgm:t>
    </dgm:pt>
    <dgm:pt modelId="{EB709756-FABE-40ED-A812-9F49A6E05460}">
      <dgm:prSet phldrT="[Tekst]"/>
      <dgm:spPr/>
      <dgm:t>
        <a:bodyPr/>
        <a:lstStyle/>
        <a:p>
          <a:r>
            <a:rPr lang="hr-HR"/>
            <a:t>FILM</a:t>
          </a:r>
        </a:p>
      </dgm:t>
    </dgm:pt>
    <dgm:pt modelId="{FDC7B8F6-B8A2-4F84-B1A2-247567449560}" type="parTrans" cxnId="{2B92573C-B4F5-473B-B814-B701BC355878}">
      <dgm:prSet/>
      <dgm:spPr/>
      <dgm:t>
        <a:bodyPr/>
        <a:lstStyle/>
        <a:p>
          <a:endParaRPr lang="hr-HR"/>
        </a:p>
      </dgm:t>
    </dgm:pt>
    <dgm:pt modelId="{0322D519-B359-4528-AD2F-EEF31E51CDCE}" type="sibTrans" cxnId="{2B92573C-B4F5-473B-B814-B701BC355878}">
      <dgm:prSet/>
      <dgm:spPr/>
      <dgm:t>
        <a:bodyPr/>
        <a:lstStyle/>
        <a:p>
          <a:endParaRPr lang="hr-HR"/>
        </a:p>
      </dgm:t>
    </dgm:pt>
    <dgm:pt modelId="{F5E0C4F1-A076-43A9-8078-7C8605A179B0}">
      <dgm:prSet phldrT="[Tekst]"/>
      <dgm:spPr/>
      <dgm:t>
        <a:bodyPr/>
        <a:lstStyle/>
        <a:p>
          <a:endParaRPr lang="hr-HR"/>
        </a:p>
      </dgm:t>
    </dgm:pt>
    <dgm:pt modelId="{7F4F0FCA-9140-4766-9032-63BEEFE79B92}" type="parTrans" cxnId="{D3D2B0B3-D08C-47C8-ABA8-80196274D932}">
      <dgm:prSet/>
      <dgm:spPr/>
      <dgm:t>
        <a:bodyPr/>
        <a:lstStyle/>
        <a:p>
          <a:endParaRPr lang="hr-HR"/>
        </a:p>
      </dgm:t>
    </dgm:pt>
    <dgm:pt modelId="{E4BE430E-E3D5-4D31-AAEC-F4A5746BDC12}" type="sibTrans" cxnId="{D3D2B0B3-D08C-47C8-ABA8-80196274D932}">
      <dgm:prSet/>
      <dgm:spPr/>
      <dgm:t>
        <a:bodyPr/>
        <a:lstStyle/>
        <a:p>
          <a:endParaRPr lang="hr-HR"/>
        </a:p>
      </dgm:t>
    </dgm:pt>
    <dgm:pt modelId="{109D150B-D992-4AEC-843A-ECB69F9EF517}">
      <dgm:prSet phldrT="[Tekst]"/>
      <dgm:spPr/>
      <dgm:t>
        <a:bodyPr/>
        <a:lstStyle/>
        <a:p>
          <a:r>
            <a:rPr lang="hr-HR"/>
            <a:t> </a:t>
          </a:r>
        </a:p>
      </dgm:t>
    </dgm:pt>
    <dgm:pt modelId="{701D131E-7875-494B-9B53-BB9FCA802105}" type="parTrans" cxnId="{DEA1E2C6-2CA2-40A4-8FA7-E7588527EA06}">
      <dgm:prSet/>
      <dgm:spPr/>
      <dgm:t>
        <a:bodyPr/>
        <a:lstStyle/>
        <a:p>
          <a:endParaRPr lang="hr-HR"/>
        </a:p>
      </dgm:t>
    </dgm:pt>
    <dgm:pt modelId="{458E9E58-9F32-4749-8B72-7633D7336A8A}" type="sibTrans" cxnId="{DEA1E2C6-2CA2-40A4-8FA7-E7588527EA06}">
      <dgm:prSet/>
      <dgm:spPr/>
      <dgm:t>
        <a:bodyPr/>
        <a:lstStyle/>
        <a:p>
          <a:endParaRPr lang="hr-HR"/>
        </a:p>
      </dgm:t>
    </dgm:pt>
    <dgm:pt modelId="{5386C9B9-2F51-436F-A459-B216530D09E5}">
      <dgm:prSet phldrT="[Tekst]"/>
      <dgm:spPr/>
      <dgm:t>
        <a:bodyPr/>
        <a:lstStyle/>
        <a:p>
          <a:r>
            <a:rPr lang="hr-HR"/>
            <a:t>GRAMOFON</a:t>
          </a:r>
        </a:p>
      </dgm:t>
    </dgm:pt>
    <dgm:pt modelId="{7223B423-8E10-4F71-A822-790D7AEA6F55}" type="parTrans" cxnId="{20249C1B-DAF5-4AA9-A7AB-7176A3B63CC4}">
      <dgm:prSet/>
      <dgm:spPr/>
      <dgm:t>
        <a:bodyPr/>
        <a:lstStyle/>
        <a:p>
          <a:endParaRPr lang="hr-HR"/>
        </a:p>
      </dgm:t>
    </dgm:pt>
    <dgm:pt modelId="{EA8C3CF0-988F-455D-A9A4-34E70C010F7F}" type="sibTrans" cxnId="{20249C1B-DAF5-4AA9-A7AB-7176A3B63CC4}">
      <dgm:prSet/>
      <dgm:spPr/>
      <dgm:t>
        <a:bodyPr/>
        <a:lstStyle/>
        <a:p>
          <a:endParaRPr lang="hr-HR"/>
        </a:p>
      </dgm:t>
    </dgm:pt>
    <dgm:pt modelId="{7D8E3A17-AC12-4B31-B0C6-DAB9A3171D98}">
      <dgm:prSet phldrT="[Tekst]"/>
      <dgm:spPr/>
      <dgm:t>
        <a:bodyPr/>
        <a:lstStyle/>
        <a:p>
          <a:r>
            <a:rPr lang="hr-HR"/>
            <a:t>  </a:t>
          </a:r>
        </a:p>
      </dgm:t>
    </dgm:pt>
    <dgm:pt modelId="{4E1A5D70-17A9-42BB-B349-9341E08E6D1D}" type="parTrans" cxnId="{8BD12A20-0947-42CE-8807-6E1EE35F86AF}">
      <dgm:prSet/>
      <dgm:spPr/>
      <dgm:t>
        <a:bodyPr/>
        <a:lstStyle/>
        <a:p>
          <a:endParaRPr lang="hr-HR"/>
        </a:p>
      </dgm:t>
    </dgm:pt>
    <dgm:pt modelId="{55CEA24E-94A2-4FDA-977F-1C4762D16DD7}" type="sibTrans" cxnId="{8BD12A20-0947-42CE-8807-6E1EE35F86AF}">
      <dgm:prSet/>
      <dgm:spPr/>
      <dgm:t>
        <a:bodyPr/>
        <a:lstStyle/>
        <a:p>
          <a:endParaRPr lang="hr-HR"/>
        </a:p>
      </dgm:t>
    </dgm:pt>
    <dgm:pt modelId="{5EA78017-6A5A-4A97-9228-84D45C509D0E}">
      <dgm:prSet phldrT="[Tekst]"/>
      <dgm:spPr/>
      <dgm:t>
        <a:bodyPr/>
        <a:lstStyle/>
        <a:p>
          <a:r>
            <a:rPr lang="hr-HR"/>
            <a:t>FONOGRAF</a:t>
          </a:r>
        </a:p>
      </dgm:t>
    </dgm:pt>
    <dgm:pt modelId="{BD80B525-FB5C-4743-82C5-2A83848A7227}" type="parTrans" cxnId="{C7228699-9B55-4F40-BE29-24153853F949}">
      <dgm:prSet/>
      <dgm:spPr/>
      <dgm:t>
        <a:bodyPr/>
        <a:lstStyle/>
        <a:p>
          <a:endParaRPr lang="hr-HR"/>
        </a:p>
      </dgm:t>
    </dgm:pt>
    <dgm:pt modelId="{10B137FD-5E40-4289-9136-B97EB62BA5F2}" type="sibTrans" cxnId="{C7228699-9B55-4F40-BE29-24153853F949}">
      <dgm:prSet/>
      <dgm:spPr/>
      <dgm:t>
        <a:bodyPr/>
        <a:lstStyle/>
        <a:p>
          <a:endParaRPr lang="hr-HR"/>
        </a:p>
      </dgm:t>
    </dgm:pt>
    <dgm:pt modelId="{4E005154-375A-4F62-A845-D375BFDEBB04}">
      <dgm:prSet/>
      <dgm:spPr/>
      <dgm:t>
        <a:bodyPr/>
        <a:lstStyle/>
        <a:p>
          <a:endParaRPr lang="hr-HR"/>
        </a:p>
      </dgm:t>
    </dgm:pt>
    <dgm:pt modelId="{9576D1C8-A216-44C4-88EB-DFFEAEC2397E}" type="parTrans" cxnId="{38C9D3FB-91CD-4C79-8D74-93E8EB2052AC}">
      <dgm:prSet/>
      <dgm:spPr/>
      <dgm:t>
        <a:bodyPr/>
        <a:lstStyle/>
        <a:p>
          <a:endParaRPr lang="hr-HR"/>
        </a:p>
      </dgm:t>
    </dgm:pt>
    <dgm:pt modelId="{3BF15A8C-9435-4493-BFDE-1FC9CAB1D057}" type="sibTrans" cxnId="{38C9D3FB-91CD-4C79-8D74-93E8EB2052AC}">
      <dgm:prSet/>
      <dgm:spPr/>
      <dgm:t>
        <a:bodyPr/>
        <a:lstStyle/>
        <a:p>
          <a:endParaRPr lang="hr-HR"/>
        </a:p>
      </dgm:t>
    </dgm:pt>
    <dgm:pt modelId="{549A226F-556A-4BCB-A4F9-518D01CFCCDE}" type="pres">
      <dgm:prSet presAssocID="{8D0E485B-ADF2-4EBA-99BC-3621DDE44FD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69EF8737-BF14-486A-92D7-4A9DFDD09CB7}" type="pres">
      <dgm:prSet presAssocID="{070FCE79-E919-4456-9ACF-AF06813DFBF3}" presName="hierRoot1" presStyleCnt="0"/>
      <dgm:spPr/>
    </dgm:pt>
    <dgm:pt modelId="{3B3C0523-BDD5-4EEF-A255-BE66049B214B}" type="pres">
      <dgm:prSet presAssocID="{070FCE79-E919-4456-9ACF-AF06813DFBF3}" presName="composite" presStyleCnt="0"/>
      <dgm:spPr/>
    </dgm:pt>
    <dgm:pt modelId="{99A5A6CE-9A8E-4EAF-9374-AACBB0F38A9F}" type="pres">
      <dgm:prSet presAssocID="{070FCE79-E919-4456-9ACF-AF06813DFBF3}" presName="background" presStyleLbl="node0" presStyleIdx="0" presStyleCnt="1"/>
      <dgm:spPr/>
    </dgm:pt>
    <dgm:pt modelId="{25FD95FA-0C45-445D-AEE6-32226C9626CA}" type="pres">
      <dgm:prSet presAssocID="{070FCE79-E919-4456-9ACF-AF06813DFBF3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452D0C99-E620-4D24-A97E-A03EEAAE0F32}" type="pres">
      <dgm:prSet presAssocID="{070FCE79-E919-4456-9ACF-AF06813DFBF3}" presName="hierChild2" presStyleCnt="0"/>
      <dgm:spPr/>
    </dgm:pt>
    <dgm:pt modelId="{8C43E128-2D8B-4966-89EF-40D8BE4B1736}" type="pres">
      <dgm:prSet presAssocID="{FDC7B8F6-B8A2-4F84-B1A2-247567449560}" presName="Name10" presStyleLbl="parChTrans1D2" presStyleIdx="0" presStyleCnt="3"/>
      <dgm:spPr/>
      <dgm:t>
        <a:bodyPr/>
        <a:lstStyle/>
        <a:p>
          <a:endParaRPr lang="hr-HR"/>
        </a:p>
      </dgm:t>
    </dgm:pt>
    <dgm:pt modelId="{421772CA-005B-436B-9989-483950457180}" type="pres">
      <dgm:prSet presAssocID="{EB709756-FABE-40ED-A812-9F49A6E05460}" presName="hierRoot2" presStyleCnt="0"/>
      <dgm:spPr/>
    </dgm:pt>
    <dgm:pt modelId="{D19349FD-A482-4628-B287-90BECFF46324}" type="pres">
      <dgm:prSet presAssocID="{EB709756-FABE-40ED-A812-9F49A6E05460}" presName="composite2" presStyleCnt="0"/>
      <dgm:spPr/>
    </dgm:pt>
    <dgm:pt modelId="{CCCF8741-CDA7-43CE-AE56-0EF3F31F9177}" type="pres">
      <dgm:prSet presAssocID="{EB709756-FABE-40ED-A812-9F49A6E05460}" presName="background2" presStyleLbl="node2" presStyleIdx="0" presStyleCnt="3"/>
      <dgm:spPr/>
    </dgm:pt>
    <dgm:pt modelId="{5D801016-0F89-4209-8EA8-737F41593B63}" type="pres">
      <dgm:prSet presAssocID="{EB709756-FABE-40ED-A812-9F49A6E05460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CDD1CF5-44CE-48AA-B1C4-5C0C15A11073}" type="pres">
      <dgm:prSet presAssocID="{EB709756-FABE-40ED-A812-9F49A6E05460}" presName="hierChild3" presStyleCnt="0"/>
      <dgm:spPr/>
    </dgm:pt>
    <dgm:pt modelId="{F91451DC-440D-4D84-99FD-D8B97F1D7423}" type="pres">
      <dgm:prSet presAssocID="{7F4F0FCA-9140-4766-9032-63BEEFE79B92}" presName="Name17" presStyleLbl="parChTrans1D3" presStyleIdx="0" presStyleCnt="4"/>
      <dgm:spPr/>
      <dgm:t>
        <a:bodyPr/>
        <a:lstStyle/>
        <a:p>
          <a:endParaRPr lang="hr-HR"/>
        </a:p>
      </dgm:t>
    </dgm:pt>
    <dgm:pt modelId="{B2C2970F-B8EE-4D4B-B3E6-86CF1D7BC042}" type="pres">
      <dgm:prSet presAssocID="{F5E0C4F1-A076-43A9-8078-7C8605A179B0}" presName="hierRoot3" presStyleCnt="0"/>
      <dgm:spPr/>
    </dgm:pt>
    <dgm:pt modelId="{D63FAF0F-A9CF-4840-AF49-C28C30394B39}" type="pres">
      <dgm:prSet presAssocID="{F5E0C4F1-A076-43A9-8078-7C8605A179B0}" presName="composite3" presStyleCnt="0"/>
      <dgm:spPr/>
    </dgm:pt>
    <dgm:pt modelId="{03E2C84B-726E-4AA0-9098-7A029245B307}" type="pres">
      <dgm:prSet presAssocID="{F5E0C4F1-A076-43A9-8078-7C8605A179B0}" presName="background3" presStyleLbl="node3" presStyleIdx="0" presStyleCnt="4"/>
      <dgm:spPr/>
    </dgm:pt>
    <dgm:pt modelId="{47850FFC-915C-44D8-8B4E-DA69F4DFA4AC}" type="pres">
      <dgm:prSet presAssocID="{F5E0C4F1-A076-43A9-8078-7C8605A179B0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8EDABC6F-73DD-4EF1-9101-877663816B2E}" type="pres">
      <dgm:prSet presAssocID="{F5E0C4F1-A076-43A9-8078-7C8605A179B0}" presName="hierChild4" presStyleCnt="0"/>
      <dgm:spPr/>
    </dgm:pt>
    <dgm:pt modelId="{0DA62EC7-EFB4-45AF-9A47-36FB0049E1D8}" type="pres">
      <dgm:prSet presAssocID="{701D131E-7875-494B-9B53-BB9FCA802105}" presName="Name17" presStyleLbl="parChTrans1D3" presStyleIdx="1" presStyleCnt="4"/>
      <dgm:spPr/>
      <dgm:t>
        <a:bodyPr/>
        <a:lstStyle/>
        <a:p>
          <a:endParaRPr lang="hr-HR"/>
        </a:p>
      </dgm:t>
    </dgm:pt>
    <dgm:pt modelId="{038EB6D2-686A-4C74-A3B9-EC9A9B9DB09D}" type="pres">
      <dgm:prSet presAssocID="{109D150B-D992-4AEC-843A-ECB69F9EF517}" presName="hierRoot3" presStyleCnt="0"/>
      <dgm:spPr/>
    </dgm:pt>
    <dgm:pt modelId="{613981C6-A126-4317-B76F-0ABCFC1743FE}" type="pres">
      <dgm:prSet presAssocID="{109D150B-D992-4AEC-843A-ECB69F9EF517}" presName="composite3" presStyleCnt="0"/>
      <dgm:spPr/>
    </dgm:pt>
    <dgm:pt modelId="{DD4A3DD5-03FB-4AA2-A0E9-440FB14C9F7B}" type="pres">
      <dgm:prSet presAssocID="{109D150B-D992-4AEC-843A-ECB69F9EF517}" presName="background3" presStyleLbl="node3" presStyleIdx="1" presStyleCnt="4"/>
      <dgm:spPr/>
    </dgm:pt>
    <dgm:pt modelId="{6F8F78F9-13E9-40CA-A0C3-B3E77F01482D}" type="pres">
      <dgm:prSet presAssocID="{109D150B-D992-4AEC-843A-ECB69F9EF517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4CF33829-1834-4EBB-BE85-696D8CD383D5}" type="pres">
      <dgm:prSet presAssocID="{109D150B-D992-4AEC-843A-ECB69F9EF517}" presName="hierChild4" presStyleCnt="0"/>
      <dgm:spPr/>
    </dgm:pt>
    <dgm:pt modelId="{8474DFC3-8650-4787-89BF-9F7D62B2AB00}" type="pres">
      <dgm:prSet presAssocID="{7223B423-8E10-4F71-A822-790D7AEA6F55}" presName="Name10" presStyleLbl="parChTrans1D2" presStyleIdx="1" presStyleCnt="3"/>
      <dgm:spPr/>
      <dgm:t>
        <a:bodyPr/>
        <a:lstStyle/>
        <a:p>
          <a:endParaRPr lang="hr-HR"/>
        </a:p>
      </dgm:t>
    </dgm:pt>
    <dgm:pt modelId="{C07FC9B6-F7E9-4F9B-8598-BB92243D459D}" type="pres">
      <dgm:prSet presAssocID="{5386C9B9-2F51-436F-A459-B216530D09E5}" presName="hierRoot2" presStyleCnt="0"/>
      <dgm:spPr/>
    </dgm:pt>
    <dgm:pt modelId="{92A9AC5A-F53E-4894-B938-C7D70F0D4DB4}" type="pres">
      <dgm:prSet presAssocID="{5386C9B9-2F51-436F-A459-B216530D09E5}" presName="composite2" presStyleCnt="0"/>
      <dgm:spPr/>
    </dgm:pt>
    <dgm:pt modelId="{8C5A0118-AA0A-4523-989A-594E433D5230}" type="pres">
      <dgm:prSet presAssocID="{5386C9B9-2F51-436F-A459-B216530D09E5}" presName="background2" presStyleLbl="node2" presStyleIdx="1" presStyleCnt="3"/>
      <dgm:spPr/>
    </dgm:pt>
    <dgm:pt modelId="{1ACAEE92-F80D-4975-8AF9-DB7327068FE5}" type="pres">
      <dgm:prSet presAssocID="{5386C9B9-2F51-436F-A459-B216530D09E5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AC9CEDFC-93B7-4B12-9860-84F7B37D28B7}" type="pres">
      <dgm:prSet presAssocID="{5386C9B9-2F51-436F-A459-B216530D09E5}" presName="hierChild3" presStyleCnt="0"/>
      <dgm:spPr/>
    </dgm:pt>
    <dgm:pt modelId="{3020E620-E9E4-4D1F-8435-A7F4E2E630BA}" type="pres">
      <dgm:prSet presAssocID="{9576D1C8-A216-44C4-88EB-DFFEAEC2397E}" presName="Name17" presStyleLbl="parChTrans1D3" presStyleIdx="2" presStyleCnt="4"/>
      <dgm:spPr/>
      <dgm:t>
        <a:bodyPr/>
        <a:lstStyle/>
        <a:p>
          <a:endParaRPr lang="hr-HR"/>
        </a:p>
      </dgm:t>
    </dgm:pt>
    <dgm:pt modelId="{E014EE9B-2424-4F9B-9089-17C3A5ED6B87}" type="pres">
      <dgm:prSet presAssocID="{4E005154-375A-4F62-A845-D375BFDEBB04}" presName="hierRoot3" presStyleCnt="0"/>
      <dgm:spPr/>
    </dgm:pt>
    <dgm:pt modelId="{AEE16E69-DB5C-44C6-BA8E-DEBC27E4314B}" type="pres">
      <dgm:prSet presAssocID="{4E005154-375A-4F62-A845-D375BFDEBB04}" presName="composite3" presStyleCnt="0"/>
      <dgm:spPr/>
    </dgm:pt>
    <dgm:pt modelId="{A6C4AC15-7D4A-42C8-9BB5-AAEF182CEE8B}" type="pres">
      <dgm:prSet presAssocID="{4E005154-375A-4F62-A845-D375BFDEBB04}" presName="background3" presStyleLbl="node3" presStyleIdx="2" presStyleCnt="4"/>
      <dgm:spPr/>
    </dgm:pt>
    <dgm:pt modelId="{66511DEA-4815-44F2-B7FA-1944D757CFA8}" type="pres">
      <dgm:prSet presAssocID="{4E005154-375A-4F62-A845-D375BFDEBB04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77732D76-5ADA-4ECB-885C-F1898D73D61B}" type="pres">
      <dgm:prSet presAssocID="{4E005154-375A-4F62-A845-D375BFDEBB04}" presName="hierChild4" presStyleCnt="0"/>
      <dgm:spPr/>
    </dgm:pt>
    <dgm:pt modelId="{E1622F77-8B77-4F10-9FE2-962CE5762228}" type="pres">
      <dgm:prSet presAssocID="{BD80B525-FB5C-4743-82C5-2A83848A7227}" presName="Name10" presStyleLbl="parChTrans1D2" presStyleIdx="2" presStyleCnt="3"/>
      <dgm:spPr/>
      <dgm:t>
        <a:bodyPr/>
        <a:lstStyle/>
        <a:p>
          <a:endParaRPr lang="hr-HR"/>
        </a:p>
      </dgm:t>
    </dgm:pt>
    <dgm:pt modelId="{8154A6EB-4081-429F-ABBF-CD481BAD63C9}" type="pres">
      <dgm:prSet presAssocID="{5EA78017-6A5A-4A97-9228-84D45C509D0E}" presName="hierRoot2" presStyleCnt="0"/>
      <dgm:spPr/>
    </dgm:pt>
    <dgm:pt modelId="{64033566-C061-41DD-803A-04A181A1A0CA}" type="pres">
      <dgm:prSet presAssocID="{5EA78017-6A5A-4A97-9228-84D45C509D0E}" presName="composite2" presStyleCnt="0"/>
      <dgm:spPr/>
    </dgm:pt>
    <dgm:pt modelId="{D17743A3-71BD-4363-8A63-C1DB9566C2BE}" type="pres">
      <dgm:prSet presAssocID="{5EA78017-6A5A-4A97-9228-84D45C509D0E}" presName="background2" presStyleLbl="node2" presStyleIdx="2" presStyleCnt="3"/>
      <dgm:spPr/>
    </dgm:pt>
    <dgm:pt modelId="{EDFFDE45-978C-4CB9-9EA8-B5013BF1A7C5}" type="pres">
      <dgm:prSet presAssocID="{5EA78017-6A5A-4A97-9228-84D45C509D0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2038435-290D-4725-8C9A-C916603D4EA7}" type="pres">
      <dgm:prSet presAssocID="{5EA78017-6A5A-4A97-9228-84D45C509D0E}" presName="hierChild3" presStyleCnt="0"/>
      <dgm:spPr/>
    </dgm:pt>
    <dgm:pt modelId="{63082AE9-D948-47C2-A522-829E5013E8F2}" type="pres">
      <dgm:prSet presAssocID="{4E1A5D70-17A9-42BB-B349-9341E08E6D1D}" presName="Name17" presStyleLbl="parChTrans1D3" presStyleIdx="3" presStyleCnt="4"/>
      <dgm:spPr/>
      <dgm:t>
        <a:bodyPr/>
        <a:lstStyle/>
        <a:p>
          <a:endParaRPr lang="hr-HR"/>
        </a:p>
      </dgm:t>
    </dgm:pt>
    <dgm:pt modelId="{2BCB06BF-4CA5-47FA-89B9-06FBA8F9A802}" type="pres">
      <dgm:prSet presAssocID="{7D8E3A17-AC12-4B31-B0C6-DAB9A3171D98}" presName="hierRoot3" presStyleCnt="0"/>
      <dgm:spPr/>
    </dgm:pt>
    <dgm:pt modelId="{93A36C48-A26C-40D0-8FFB-36E5BAE1CE25}" type="pres">
      <dgm:prSet presAssocID="{7D8E3A17-AC12-4B31-B0C6-DAB9A3171D98}" presName="composite3" presStyleCnt="0"/>
      <dgm:spPr/>
    </dgm:pt>
    <dgm:pt modelId="{A627BC36-591E-4A5B-B575-F42C998A3878}" type="pres">
      <dgm:prSet presAssocID="{7D8E3A17-AC12-4B31-B0C6-DAB9A3171D98}" presName="background3" presStyleLbl="node3" presStyleIdx="3" presStyleCnt="4"/>
      <dgm:spPr/>
    </dgm:pt>
    <dgm:pt modelId="{7A4EE26F-3683-4C65-8BD7-09E608245627}" type="pres">
      <dgm:prSet presAssocID="{7D8E3A17-AC12-4B31-B0C6-DAB9A3171D98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D34C6F8-FCC5-4E0A-8A76-B8E3302BCDE5}" type="pres">
      <dgm:prSet presAssocID="{7D8E3A17-AC12-4B31-B0C6-DAB9A3171D98}" presName="hierChild4" presStyleCnt="0"/>
      <dgm:spPr/>
    </dgm:pt>
  </dgm:ptLst>
  <dgm:cxnLst>
    <dgm:cxn modelId="{A3DFCBA3-3EB8-4FF8-8F53-ABFA2CE93E78}" type="presOf" srcId="{070FCE79-E919-4456-9ACF-AF06813DFBF3}" destId="{25FD95FA-0C45-445D-AEE6-32226C9626CA}" srcOrd="0" destOrd="0" presId="urn:microsoft.com/office/officeart/2005/8/layout/hierarchy1"/>
    <dgm:cxn modelId="{C170C019-723C-4609-BA70-9DEFD3AFF345}" type="presOf" srcId="{701D131E-7875-494B-9B53-BB9FCA802105}" destId="{0DA62EC7-EFB4-45AF-9A47-36FB0049E1D8}" srcOrd="0" destOrd="0" presId="urn:microsoft.com/office/officeart/2005/8/layout/hierarchy1"/>
    <dgm:cxn modelId="{EAD5A706-60B8-4015-B1BE-D6FFFEF41352}" type="presOf" srcId="{8D0E485B-ADF2-4EBA-99BC-3621DDE44FD5}" destId="{549A226F-556A-4BCB-A4F9-518D01CFCCDE}" srcOrd="0" destOrd="0" presId="urn:microsoft.com/office/officeart/2005/8/layout/hierarchy1"/>
    <dgm:cxn modelId="{75E50249-2975-452C-976A-5BABACF467C8}" type="presOf" srcId="{7D8E3A17-AC12-4B31-B0C6-DAB9A3171D98}" destId="{7A4EE26F-3683-4C65-8BD7-09E608245627}" srcOrd="0" destOrd="0" presId="urn:microsoft.com/office/officeart/2005/8/layout/hierarchy1"/>
    <dgm:cxn modelId="{080040AD-ACA4-445D-AB1F-CE7CB5C83874}" type="presOf" srcId="{FDC7B8F6-B8A2-4F84-B1A2-247567449560}" destId="{8C43E128-2D8B-4966-89EF-40D8BE4B1736}" srcOrd="0" destOrd="0" presId="urn:microsoft.com/office/officeart/2005/8/layout/hierarchy1"/>
    <dgm:cxn modelId="{25A2BBC5-A275-40FC-BE62-7D6A743E7256}" type="presOf" srcId="{5EA78017-6A5A-4A97-9228-84D45C509D0E}" destId="{EDFFDE45-978C-4CB9-9EA8-B5013BF1A7C5}" srcOrd="0" destOrd="0" presId="urn:microsoft.com/office/officeart/2005/8/layout/hierarchy1"/>
    <dgm:cxn modelId="{DEA1E2C6-2CA2-40A4-8FA7-E7588527EA06}" srcId="{EB709756-FABE-40ED-A812-9F49A6E05460}" destId="{109D150B-D992-4AEC-843A-ECB69F9EF517}" srcOrd="1" destOrd="0" parTransId="{701D131E-7875-494B-9B53-BB9FCA802105}" sibTransId="{458E9E58-9F32-4749-8B72-7633D7336A8A}"/>
    <dgm:cxn modelId="{2B92573C-B4F5-473B-B814-B701BC355878}" srcId="{070FCE79-E919-4456-9ACF-AF06813DFBF3}" destId="{EB709756-FABE-40ED-A812-9F49A6E05460}" srcOrd="0" destOrd="0" parTransId="{FDC7B8F6-B8A2-4F84-B1A2-247567449560}" sibTransId="{0322D519-B359-4528-AD2F-EEF31E51CDCE}"/>
    <dgm:cxn modelId="{11AC3B57-50FF-404E-AE0D-EA7DD4F65E71}" type="presOf" srcId="{F5E0C4F1-A076-43A9-8078-7C8605A179B0}" destId="{47850FFC-915C-44D8-8B4E-DA69F4DFA4AC}" srcOrd="0" destOrd="0" presId="urn:microsoft.com/office/officeart/2005/8/layout/hierarchy1"/>
    <dgm:cxn modelId="{C7228699-9B55-4F40-BE29-24153853F949}" srcId="{070FCE79-E919-4456-9ACF-AF06813DFBF3}" destId="{5EA78017-6A5A-4A97-9228-84D45C509D0E}" srcOrd="2" destOrd="0" parTransId="{BD80B525-FB5C-4743-82C5-2A83848A7227}" sibTransId="{10B137FD-5E40-4289-9136-B97EB62BA5F2}"/>
    <dgm:cxn modelId="{048B9E90-1E27-4C59-ADD2-B21A0057F27B}" type="presOf" srcId="{5386C9B9-2F51-436F-A459-B216530D09E5}" destId="{1ACAEE92-F80D-4975-8AF9-DB7327068FE5}" srcOrd="0" destOrd="0" presId="urn:microsoft.com/office/officeart/2005/8/layout/hierarchy1"/>
    <dgm:cxn modelId="{1332F8CE-FD85-4020-962B-69A5FD947657}" type="presOf" srcId="{4E1A5D70-17A9-42BB-B349-9341E08E6D1D}" destId="{63082AE9-D948-47C2-A522-829E5013E8F2}" srcOrd="0" destOrd="0" presId="urn:microsoft.com/office/officeart/2005/8/layout/hierarchy1"/>
    <dgm:cxn modelId="{38C9D3FB-91CD-4C79-8D74-93E8EB2052AC}" srcId="{5386C9B9-2F51-436F-A459-B216530D09E5}" destId="{4E005154-375A-4F62-A845-D375BFDEBB04}" srcOrd="0" destOrd="0" parTransId="{9576D1C8-A216-44C4-88EB-DFFEAEC2397E}" sibTransId="{3BF15A8C-9435-4493-BFDE-1FC9CAB1D057}"/>
    <dgm:cxn modelId="{E1F5D08F-03B3-43A2-BF3E-3A2AA874C96C}" type="presOf" srcId="{7223B423-8E10-4F71-A822-790D7AEA6F55}" destId="{8474DFC3-8650-4787-89BF-9F7D62B2AB00}" srcOrd="0" destOrd="0" presId="urn:microsoft.com/office/officeart/2005/8/layout/hierarchy1"/>
    <dgm:cxn modelId="{76BDAF3B-74E2-47AD-94BD-E14842B02240}" srcId="{8D0E485B-ADF2-4EBA-99BC-3621DDE44FD5}" destId="{070FCE79-E919-4456-9ACF-AF06813DFBF3}" srcOrd="0" destOrd="0" parTransId="{AAF25194-CEE1-42CE-8584-DA46E50893F0}" sibTransId="{010B2A6F-34D5-476D-8E89-0C2432583061}"/>
    <dgm:cxn modelId="{9461F273-CB72-4127-9B80-02B475A847FA}" type="presOf" srcId="{9576D1C8-A216-44C4-88EB-DFFEAEC2397E}" destId="{3020E620-E9E4-4D1F-8435-A7F4E2E630BA}" srcOrd="0" destOrd="0" presId="urn:microsoft.com/office/officeart/2005/8/layout/hierarchy1"/>
    <dgm:cxn modelId="{20249C1B-DAF5-4AA9-A7AB-7176A3B63CC4}" srcId="{070FCE79-E919-4456-9ACF-AF06813DFBF3}" destId="{5386C9B9-2F51-436F-A459-B216530D09E5}" srcOrd="1" destOrd="0" parTransId="{7223B423-8E10-4F71-A822-790D7AEA6F55}" sibTransId="{EA8C3CF0-988F-455D-A9A4-34E70C010F7F}"/>
    <dgm:cxn modelId="{05854162-CC7E-40DB-A3B7-FF39F130D8BD}" type="presOf" srcId="{7F4F0FCA-9140-4766-9032-63BEEFE79B92}" destId="{F91451DC-440D-4D84-99FD-D8B97F1D7423}" srcOrd="0" destOrd="0" presId="urn:microsoft.com/office/officeart/2005/8/layout/hierarchy1"/>
    <dgm:cxn modelId="{7529AAB2-C318-42C0-A5A3-5800487CDDBE}" type="presOf" srcId="{109D150B-D992-4AEC-843A-ECB69F9EF517}" destId="{6F8F78F9-13E9-40CA-A0C3-B3E77F01482D}" srcOrd="0" destOrd="0" presId="urn:microsoft.com/office/officeart/2005/8/layout/hierarchy1"/>
    <dgm:cxn modelId="{33106FF0-FD96-442E-825D-85EF041ADFDF}" type="presOf" srcId="{4E005154-375A-4F62-A845-D375BFDEBB04}" destId="{66511DEA-4815-44F2-B7FA-1944D757CFA8}" srcOrd="0" destOrd="0" presId="urn:microsoft.com/office/officeart/2005/8/layout/hierarchy1"/>
    <dgm:cxn modelId="{2BA9EAE4-2A56-40E1-80A8-16CBBBFE87D5}" type="presOf" srcId="{EB709756-FABE-40ED-A812-9F49A6E05460}" destId="{5D801016-0F89-4209-8EA8-737F41593B63}" srcOrd="0" destOrd="0" presId="urn:microsoft.com/office/officeart/2005/8/layout/hierarchy1"/>
    <dgm:cxn modelId="{D3D2B0B3-D08C-47C8-ABA8-80196274D932}" srcId="{EB709756-FABE-40ED-A812-9F49A6E05460}" destId="{F5E0C4F1-A076-43A9-8078-7C8605A179B0}" srcOrd="0" destOrd="0" parTransId="{7F4F0FCA-9140-4766-9032-63BEEFE79B92}" sibTransId="{E4BE430E-E3D5-4D31-AAEC-F4A5746BDC12}"/>
    <dgm:cxn modelId="{8BD12A20-0947-42CE-8807-6E1EE35F86AF}" srcId="{5EA78017-6A5A-4A97-9228-84D45C509D0E}" destId="{7D8E3A17-AC12-4B31-B0C6-DAB9A3171D98}" srcOrd="0" destOrd="0" parTransId="{4E1A5D70-17A9-42BB-B349-9341E08E6D1D}" sibTransId="{55CEA24E-94A2-4FDA-977F-1C4762D16DD7}"/>
    <dgm:cxn modelId="{89E4536D-CCAC-4B65-8D96-65F8A7D890B2}" type="presOf" srcId="{BD80B525-FB5C-4743-82C5-2A83848A7227}" destId="{E1622F77-8B77-4F10-9FE2-962CE5762228}" srcOrd="0" destOrd="0" presId="urn:microsoft.com/office/officeart/2005/8/layout/hierarchy1"/>
    <dgm:cxn modelId="{DE5FB481-F5D7-494B-A67A-65A8F7F5E8CC}" type="presParOf" srcId="{549A226F-556A-4BCB-A4F9-518D01CFCCDE}" destId="{69EF8737-BF14-486A-92D7-4A9DFDD09CB7}" srcOrd="0" destOrd="0" presId="urn:microsoft.com/office/officeart/2005/8/layout/hierarchy1"/>
    <dgm:cxn modelId="{CBC10DB3-49B5-4DB4-AD9B-697681BD9DAB}" type="presParOf" srcId="{69EF8737-BF14-486A-92D7-4A9DFDD09CB7}" destId="{3B3C0523-BDD5-4EEF-A255-BE66049B214B}" srcOrd="0" destOrd="0" presId="urn:microsoft.com/office/officeart/2005/8/layout/hierarchy1"/>
    <dgm:cxn modelId="{8CB75D3D-C6FE-45A8-B37B-F829E93F3532}" type="presParOf" srcId="{3B3C0523-BDD5-4EEF-A255-BE66049B214B}" destId="{99A5A6CE-9A8E-4EAF-9374-AACBB0F38A9F}" srcOrd="0" destOrd="0" presId="urn:microsoft.com/office/officeart/2005/8/layout/hierarchy1"/>
    <dgm:cxn modelId="{37BF5F6C-9F05-479D-AA01-6F8644AF34CF}" type="presParOf" srcId="{3B3C0523-BDD5-4EEF-A255-BE66049B214B}" destId="{25FD95FA-0C45-445D-AEE6-32226C9626CA}" srcOrd="1" destOrd="0" presId="urn:microsoft.com/office/officeart/2005/8/layout/hierarchy1"/>
    <dgm:cxn modelId="{AD8CC74D-F33A-424E-AC80-ABCDED728515}" type="presParOf" srcId="{69EF8737-BF14-486A-92D7-4A9DFDD09CB7}" destId="{452D0C99-E620-4D24-A97E-A03EEAAE0F32}" srcOrd="1" destOrd="0" presId="urn:microsoft.com/office/officeart/2005/8/layout/hierarchy1"/>
    <dgm:cxn modelId="{E22633D9-6A87-47C2-BAAD-FE8C4FE4A812}" type="presParOf" srcId="{452D0C99-E620-4D24-A97E-A03EEAAE0F32}" destId="{8C43E128-2D8B-4966-89EF-40D8BE4B1736}" srcOrd="0" destOrd="0" presId="urn:microsoft.com/office/officeart/2005/8/layout/hierarchy1"/>
    <dgm:cxn modelId="{CCEA10EC-F793-4D6B-A20F-2BA2E436037B}" type="presParOf" srcId="{452D0C99-E620-4D24-A97E-A03EEAAE0F32}" destId="{421772CA-005B-436B-9989-483950457180}" srcOrd="1" destOrd="0" presId="urn:microsoft.com/office/officeart/2005/8/layout/hierarchy1"/>
    <dgm:cxn modelId="{C541050E-CA81-4969-B257-C85BEF3D6E9A}" type="presParOf" srcId="{421772CA-005B-436B-9989-483950457180}" destId="{D19349FD-A482-4628-B287-90BECFF46324}" srcOrd="0" destOrd="0" presId="urn:microsoft.com/office/officeart/2005/8/layout/hierarchy1"/>
    <dgm:cxn modelId="{FD0D8BB0-15A7-4E60-A6C5-8D128AB68427}" type="presParOf" srcId="{D19349FD-A482-4628-B287-90BECFF46324}" destId="{CCCF8741-CDA7-43CE-AE56-0EF3F31F9177}" srcOrd="0" destOrd="0" presId="urn:microsoft.com/office/officeart/2005/8/layout/hierarchy1"/>
    <dgm:cxn modelId="{CD9EB943-5B83-40F7-A953-9B02C9FAB9A6}" type="presParOf" srcId="{D19349FD-A482-4628-B287-90BECFF46324}" destId="{5D801016-0F89-4209-8EA8-737F41593B63}" srcOrd="1" destOrd="0" presId="urn:microsoft.com/office/officeart/2005/8/layout/hierarchy1"/>
    <dgm:cxn modelId="{395B251F-39DF-414F-9CD2-3A99C603E49B}" type="presParOf" srcId="{421772CA-005B-436B-9989-483950457180}" destId="{0CDD1CF5-44CE-48AA-B1C4-5C0C15A11073}" srcOrd="1" destOrd="0" presId="urn:microsoft.com/office/officeart/2005/8/layout/hierarchy1"/>
    <dgm:cxn modelId="{BB20438A-6452-47CA-B609-D6E5ECD8E096}" type="presParOf" srcId="{0CDD1CF5-44CE-48AA-B1C4-5C0C15A11073}" destId="{F91451DC-440D-4D84-99FD-D8B97F1D7423}" srcOrd="0" destOrd="0" presId="urn:microsoft.com/office/officeart/2005/8/layout/hierarchy1"/>
    <dgm:cxn modelId="{FC848339-D018-472C-802E-1C4A0D75C7E6}" type="presParOf" srcId="{0CDD1CF5-44CE-48AA-B1C4-5C0C15A11073}" destId="{B2C2970F-B8EE-4D4B-B3E6-86CF1D7BC042}" srcOrd="1" destOrd="0" presId="urn:microsoft.com/office/officeart/2005/8/layout/hierarchy1"/>
    <dgm:cxn modelId="{7B1651D0-1E22-47A8-8C88-8B4D442FEB66}" type="presParOf" srcId="{B2C2970F-B8EE-4D4B-B3E6-86CF1D7BC042}" destId="{D63FAF0F-A9CF-4840-AF49-C28C30394B39}" srcOrd="0" destOrd="0" presId="urn:microsoft.com/office/officeart/2005/8/layout/hierarchy1"/>
    <dgm:cxn modelId="{A6C2BB12-F11B-4C8E-88E0-CE629C4297B1}" type="presParOf" srcId="{D63FAF0F-A9CF-4840-AF49-C28C30394B39}" destId="{03E2C84B-726E-4AA0-9098-7A029245B307}" srcOrd="0" destOrd="0" presId="urn:microsoft.com/office/officeart/2005/8/layout/hierarchy1"/>
    <dgm:cxn modelId="{798F925B-DC60-4594-A536-4CB79AF880E0}" type="presParOf" srcId="{D63FAF0F-A9CF-4840-AF49-C28C30394B39}" destId="{47850FFC-915C-44D8-8B4E-DA69F4DFA4AC}" srcOrd="1" destOrd="0" presId="urn:microsoft.com/office/officeart/2005/8/layout/hierarchy1"/>
    <dgm:cxn modelId="{4C356E16-7B4A-49CA-9BEB-0458ABD1F920}" type="presParOf" srcId="{B2C2970F-B8EE-4D4B-B3E6-86CF1D7BC042}" destId="{8EDABC6F-73DD-4EF1-9101-877663816B2E}" srcOrd="1" destOrd="0" presId="urn:microsoft.com/office/officeart/2005/8/layout/hierarchy1"/>
    <dgm:cxn modelId="{348F1507-7B35-4AD7-AF48-364FFAA6F74F}" type="presParOf" srcId="{0CDD1CF5-44CE-48AA-B1C4-5C0C15A11073}" destId="{0DA62EC7-EFB4-45AF-9A47-36FB0049E1D8}" srcOrd="2" destOrd="0" presId="urn:microsoft.com/office/officeart/2005/8/layout/hierarchy1"/>
    <dgm:cxn modelId="{A11F454E-5C2A-49EE-9BED-BA0B62591CCA}" type="presParOf" srcId="{0CDD1CF5-44CE-48AA-B1C4-5C0C15A11073}" destId="{038EB6D2-686A-4C74-A3B9-EC9A9B9DB09D}" srcOrd="3" destOrd="0" presId="urn:microsoft.com/office/officeart/2005/8/layout/hierarchy1"/>
    <dgm:cxn modelId="{8501ED5D-ABAF-4231-95EF-085C9819B040}" type="presParOf" srcId="{038EB6D2-686A-4C74-A3B9-EC9A9B9DB09D}" destId="{613981C6-A126-4317-B76F-0ABCFC1743FE}" srcOrd="0" destOrd="0" presId="urn:microsoft.com/office/officeart/2005/8/layout/hierarchy1"/>
    <dgm:cxn modelId="{BCE1A42A-8BE1-42E2-9D2F-390E7DD54052}" type="presParOf" srcId="{613981C6-A126-4317-B76F-0ABCFC1743FE}" destId="{DD4A3DD5-03FB-4AA2-A0E9-440FB14C9F7B}" srcOrd="0" destOrd="0" presId="urn:microsoft.com/office/officeart/2005/8/layout/hierarchy1"/>
    <dgm:cxn modelId="{7F35DAF8-3E76-41E5-AAB4-E4E0EEE75C10}" type="presParOf" srcId="{613981C6-A126-4317-B76F-0ABCFC1743FE}" destId="{6F8F78F9-13E9-40CA-A0C3-B3E77F01482D}" srcOrd="1" destOrd="0" presId="urn:microsoft.com/office/officeart/2005/8/layout/hierarchy1"/>
    <dgm:cxn modelId="{65F90791-08EE-443A-AD33-CCF0B4639652}" type="presParOf" srcId="{038EB6D2-686A-4C74-A3B9-EC9A9B9DB09D}" destId="{4CF33829-1834-4EBB-BE85-696D8CD383D5}" srcOrd="1" destOrd="0" presId="urn:microsoft.com/office/officeart/2005/8/layout/hierarchy1"/>
    <dgm:cxn modelId="{225766E1-FEEA-4A5A-9CFF-E0870994BA3B}" type="presParOf" srcId="{452D0C99-E620-4D24-A97E-A03EEAAE0F32}" destId="{8474DFC3-8650-4787-89BF-9F7D62B2AB00}" srcOrd="2" destOrd="0" presId="urn:microsoft.com/office/officeart/2005/8/layout/hierarchy1"/>
    <dgm:cxn modelId="{75A7909B-85DB-4C86-AAD7-687E3D01130B}" type="presParOf" srcId="{452D0C99-E620-4D24-A97E-A03EEAAE0F32}" destId="{C07FC9B6-F7E9-4F9B-8598-BB92243D459D}" srcOrd="3" destOrd="0" presId="urn:microsoft.com/office/officeart/2005/8/layout/hierarchy1"/>
    <dgm:cxn modelId="{A3EEB80F-D786-4484-A129-E6A182E64710}" type="presParOf" srcId="{C07FC9B6-F7E9-4F9B-8598-BB92243D459D}" destId="{92A9AC5A-F53E-4894-B938-C7D70F0D4DB4}" srcOrd="0" destOrd="0" presId="urn:microsoft.com/office/officeart/2005/8/layout/hierarchy1"/>
    <dgm:cxn modelId="{7B4B21D1-C2A5-41A6-A25B-0DFADF07503B}" type="presParOf" srcId="{92A9AC5A-F53E-4894-B938-C7D70F0D4DB4}" destId="{8C5A0118-AA0A-4523-989A-594E433D5230}" srcOrd="0" destOrd="0" presId="urn:microsoft.com/office/officeart/2005/8/layout/hierarchy1"/>
    <dgm:cxn modelId="{411A36CA-F46D-4424-8A65-799F29A9C03B}" type="presParOf" srcId="{92A9AC5A-F53E-4894-B938-C7D70F0D4DB4}" destId="{1ACAEE92-F80D-4975-8AF9-DB7327068FE5}" srcOrd="1" destOrd="0" presId="urn:microsoft.com/office/officeart/2005/8/layout/hierarchy1"/>
    <dgm:cxn modelId="{CEB41015-46E0-4BE0-94B2-6C2118DEB6C6}" type="presParOf" srcId="{C07FC9B6-F7E9-4F9B-8598-BB92243D459D}" destId="{AC9CEDFC-93B7-4B12-9860-84F7B37D28B7}" srcOrd="1" destOrd="0" presId="urn:microsoft.com/office/officeart/2005/8/layout/hierarchy1"/>
    <dgm:cxn modelId="{3E752998-B37F-4DD7-84DF-92C8E0A0828F}" type="presParOf" srcId="{AC9CEDFC-93B7-4B12-9860-84F7B37D28B7}" destId="{3020E620-E9E4-4D1F-8435-A7F4E2E630BA}" srcOrd="0" destOrd="0" presId="urn:microsoft.com/office/officeart/2005/8/layout/hierarchy1"/>
    <dgm:cxn modelId="{71E31940-2333-4722-A581-3938FC40C400}" type="presParOf" srcId="{AC9CEDFC-93B7-4B12-9860-84F7B37D28B7}" destId="{E014EE9B-2424-4F9B-9089-17C3A5ED6B87}" srcOrd="1" destOrd="0" presId="urn:microsoft.com/office/officeart/2005/8/layout/hierarchy1"/>
    <dgm:cxn modelId="{5092D915-C13D-4B7D-A2F9-E2DFE982DE62}" type="presParOf" srcId="{E014EE9B-2424-4F9B-9089-17C3A5ED6B87}" destId="{AEE16E69-DB5C-44C6-BA8E-DEBC27E4314B}" srcOrd="0" destOrd="0" presId="urn:microsoft.com/office/officeart/2005/8/layout/hierarchy1"/>
    <dgm:cxn modelId="{DFE79D19-731F-42CD-9CCB-14F2A0627711}" type="presParOf" srcId="{AEE16E69-DB5C-44C6-BA8E-DEBC27E4314B}" destId="{A6C4AC15-7D4A-42C8-9BB5-AAEF182CEE8B}" srcOrd="0" destOrd="0" presId="urn:microsoft.com/office/officeart/2005/8/layout/hierarchy1"/>
    <dgm:cxn modelId="{B62CE57C-9EDE-445E-8B09-FDD0D39CEA58}" type="presParOf" srcId="{AEE16E69-DB5C-44C6-BA8E-DEBC27E4314B}" destId="{66511DEA-4815-44F2-B7FA-1944D757CFA8}" srcOrd="1" destOrd="0" presId="urn:microsoft.com/office/officeart/2005/8/layout/hierarchy1"/>
    <dgm:cxn modelId="{B5B519A4-8867-47A6-A55A-F1F1A13AB09F}" type="presParOf" srcId="{E014EE9B-2424-4F9B-9089-17C3A5ED6B87}" destId="{77732D76-5ADA-4ECB-885C-F1898D73D61B}" srcOrd="1" destOrd="0" presId="urn:microsoft.com/office/officeart/2005/8/layout/hierarchy1"/>
    <dgm:cxn modelId="{9F7DEDFB-2B72-4949-8BC3-EEE301267DFF}" type="presParOf" srcId="{452D0C99-E620-4D24-A97E-A03EEAAE0F32}" destId="{E1622F77-8B77-4F10-9FE2-962CE5762228}" srcOrd="4" destOrd="0" presId="urn:microsoft.com/office/officeart/2005/8/layout/hierarchy1"/>
    <dgm:cxn modelId="{6D8728CE-ECEA-454F-902D-350FF291FE83}" type="presParOf" srcId="{452D0C99-E620-4D24-A97E-A03EEAAE0F32}" destId="{8154A6EB-4081-429F-ABBF-CD481BAD63C9}" srcOrd="5" destOrd="0" presId="urn:microsoft.com/office/officeart/2005/8/layout/hierarchy1"/>
    <dgm:cxn modelId="{6C2177A5-8FC6-4F72-B68F-FDC1263C0A0D}" type="presParOf" srcId="{8154A6EB-4081-429F-ABBF-CD481BAD63C9}" destId="{64033566-C061-41DD-803A-04A181A1A0CA}" srcOrd="0" destOrd="0" presId="urn:microsoft.com/office/officeart/2005/8/layout/hierarchy1"/>
    <dgm:cxn modelId="{C7A0EEF7-B56B-4BDB-8397-E7C4D4C86B69}" type="presParOf" srcId="{64033566-C061-41DD-803A-04A181A1A0CA}" destId="{D17743A3-71BD-4363-8A63-C1DB9566C2BE}" srcOrd="0" destOrd="0" presId="urn:microsoft.com/office/officeart/2005/8/layout/hierarchy1"/>
    <dgm:cxn modelId="{39242A45-CBA7-4FBA-B44F-66F8CD0CED36}" type="presParOf" srcId="{64033566-C061-41DD-803A-04A181A1A0CA}" destId="{EDFFDE45-978C-4CB9-9EA8-B5013BF1A7C5}" srcOrd="1" destOrd="0" presId="urn:microsoft.com/office/officeart/2005/8/layout/hierarchy1"/>
    <dgm:cxn modelId="{D2A93DD9-38C3-4C69-833A-C1CCC2CE81A5}" type="presParOf" srcId="{8154A6EB-4081-429F-ABBF-CD481BAD63C9}" destId="{02038435-290D-4725-8C9A-C916603D4EA7}" srcOrd="1" destOrd="0" presId="urn:microsoft.com/office/officeart/2005/8/layout/hierarchy1"/>
    <dgm:cxn modelId="{B1F61454-9E73-4D67-A5B9-B643CD11DAB3}" type="presParOf" srcId="{02038435-290D-4725-8C9A-C916603D4EA7}" destId="{63082AE9-D948-47C2-A522-829E5013E8F2}" srcOrd="0" destOrd="0" presId="urn:microsoft.com/office/officeart/2005/8/layout/hierarchy1"/>
    <dgm:cxn modelId="{8CA3F76A-C6CE-4EC1-B448-6EE0C81A7890}" type="presParOf" srcId="{02038435-290D-4725-8C9A-C916603D4EA7}" destId="{2BCB06BF-4CA5-47FA-89B9-06FBA8F9A802}" srcOrd="1" destOrd="0" presId="urn:microsoft.com/office/officeart/2005/8/layout/hierarchy1"/>
    <dgm:cxn modelId="{42CA0400-E673-48F9-916B-B8AFE585ABAD}" type="presParOf" srcId="{2BCB06BF-4CA5-47FA-89B9-06FBA8F9A802}" destId="{93A36C48-A26C-40D0-8FFB-36E5BAE1CE25}" srcOrd="0" destOrd="0" presId="urn:microsoft.com/office/officeart/2005/8/layout/hierarchy1"/>
    <dgm:cxn modelId="{D1A27B73-E94F-4070-AFF5-E7A717C15B44}" type="presParOf" srcId="{93A36C48-A26C-40D0-8FFB-36E5BAE1CE25}" destId="{A627BC36-591E-4A5B-B575-F42C998A3878}" srcOrd="0" destOrd="0" presId="urn:microsoft.com/office/officeart/2005/8/layout/hierarchy1"/>
    <dgm:cxn modelId="{DE4883D1-B0A2-4B46-A56B-C79DE966CC91}" type="presParOf" srcId="{93A36C48-A26C-40D0-8FFB-36E5BAE1CE25}" destId="{7A4EE26F-3683-4C65-8BD7-09E608245627}" srcOrd="1" destOrd="0" presId="urn:microsoft.com/office/officeart/2005/8/layout/hierarchy1"/>
    <dgm:cxn modelId="{4ABDDFF3-8DFB-4BC8-9C0C-A59FABF576FB}" type="presParOf" srcId="{2BCB06BF-4CA5-47FA-89B9-06FBA8F9A802}" destId="{0D34C6F8-FCC5-4E0A-8A76-B8E3302BCDE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173D1F8-1C1C-4587-8E2F-186E56E0417A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96C28BC-EA7D-4E99-8D5F-F5DC9AE471CD}">
      <dgm:prSet custT="1"/>
      <dgm:spPr/>
      <dgm:t>
        <a:bodyPr/>
        <a:lstStyle/>
        <a:p>
          <a:r>
            <a:rPr lang="hr-HR" sz="2800" dirty="0"/>
            <a:t>U XIX. stoljeću nastaju nove umjetnosti: </a:t>
          </a:r>
          <a:r>
            <a: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fotografija i film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29D364-D05E-45BB-BBA6-8D3109CFDE4C}" type="parTrans" cxnId="{C6D98847-1012-4D31-8511-DA1AAA3B7A80}">
      <dgm:prSet/>
      <dgm:spPr/>
      <dgm:t>
        <a:bodyPr/>
        <a:lstStyle/>
        <a:p>
          <a:endParaRPr lang="en-US"/>
        </a:p>
      </dgm:t>
    </dgm:pt>
    <dgm:pt modelId="{14A1A6CB-629D-4258-814F-B9C2D7EEBC5C}" type="sibTrans" cxnId="{C6D98847-1012-4D31-8511-DA1AAA3B7A80}">
      <dgm:prSet/>
      <dgm:spPr/>
      <dgm:t>
        <a:bodyPr/>
        <a:lstStyle/>
        <a:p>
          <a:endParaRPr lang="en-US"/>
        </a:p>
      </dgm:t>
    </dgm:pt>
    <dgm:pt modelId="{B0AE12F0-1A5F-42AD-9BE7-D8B3457CFE5C}">
      <dgm:prSet custT="1"/>
      <dgm:spPr/>
      <dgm:t>
        <a:bodyPr/>
        <a:lstStyle/>
        <a:p>
          <a:pPr algn="just"/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Dagerotipija </a:t>
          </a:r>
          <a:r>
            <a:rPr lang="hr-H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– </a:t>
          </a:r>
          <a:r>
            <a:rPr lang="hr-HR" sz="2400" b="0" i="0" dirty="0" smtClean="0"/>
            <a:t>prvi </a:t>
          </a:r>
          <a:r>
            <a:rPr lang="hr-HR" sz="2400" b="0" i="0" dirty="0"/>
            <a:t>praktički primjenljiv fotografski postupak za dobivanje trajne slike; patentiran 1839. godine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CC52AD-243D-4346-960F-5B4B01A9E1CD}" type="parTrans" cxnId="{E67C95A5-48AB-4264-9D1F-1B8A71657E7A}">
      <dgm:prSet/>
      <dgm:spPr/>
      <dgm:t>
        <a:bodyPr/>
        <a:lstStyle/>
        <a:p>
          <a:endParaRPr lang="en-US"/>
        </a:p>
      </dgm:t>
    </dgm:pt>
    <dgm:pt modelId="{05B181AA-5951-4EA2-96CA-CED1FD5B06A3}" type="sibTrans" cxnId="{E67C95A5-48AB-4264-9D1F-1B8A71657E7A}">
      <dgm:prSet/>
      <dgm:spPr/>
      <dgm:t>
        <a:bodyPr/>
        <a:lstStyle/>
        <a:p>
          <a:endParaRPr lang="en-US"/>
        </a:p>
      </dgm:t>
    </dgm:pt>
    <dgm:pt modelId="{54FD9420-C470-40FF-A357-5B316E154391}">
      <dgm:prSet custT="1"/>
      <dgm:spPr/>
      <dgm:t>
        <a:bodyPr/>
        <a:lstStyle/>
        <a:p>
          <a:r>
            <a: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Louis Daguerre </a:t>
          </a:r>
          <a:r>
            <a:rPr lang="hr-HR" sz="2800" dirty="0"/>
            <a:t>– francuski slikar i izumitelj, izumio dagerotipiju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C9E3A4-214E-475F-A966-4F62C4B974B2}" type="parTrans" cxnId="{371FDE80-7F93-471B-9ADC-A4E6C3F87624}">
      <dgm:prSet/>
      <dgm:spPr/>
      <dgm:t>
        <a:bodyPr/>
        <a:lstStyle/>
        <a:p>
          <a:endParaRPr lang="hr-HR"/>
        </a:p>
      </dgm:t>
    </dgm:pt>
    <dgm:pt modelId="{EDE21D5A-5BD5-4289-B1CB-BF5A1F59A920}" type="sibTrans" cxnId="{371FDE80-7F93-471B-9ADC-A4E6C3F87624}">
      <dgm:prSet/>
      <dgm:spPr/>
      <dgm:t>
        <a:bodyPr/>
        <a:lstStyle/>
        <a:p>
          <a:endParaRPr lang="hr-HR"/>
        </a:p>
      </dgm:t>
    </dgm:pt>
    <dgm:pt modelId="{328DC155-3428-47C1-BDC9-6F683E8615F4}" type="pres">
      <dgm:prSet presAssocID="{F173D1F8-1C1C-4587-8E2F-186E56E0417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7D3FDE52-B099-4DA9-8667-AE54F4270771}" type="pres">
      <dgm:prSet presAssocID="{496C28BC-EA7D-4E99-8D5F-F5DC9AE471C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AE3C703-D680-4354-B1E2-0D1D0113F584}" type="pres">
      <dgm:prSet presAssocID="{14A1A6CB-629D-4258-814F-B9C2D7EEBC5C}" presName="spacer" presStyleCnt="0"/>
      <dgm:spPr/>
    </dgm:pt>
    <dgm:pt modelId="{B6E7B2AF-EB29-459A-A180-97537912D4F9}" type="pres">
      <dgm:prSet presAssocID="{54FD9420-C470-40FF-A357-5B316E15439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4518E92-D09E-49E1-95C6-37C21C627ECA}" type="pres">
      <dgm:prSet presAssocID="{EDE21D5A-5BD5-4289-B1CB-BF5A1F59A920}" presName="spacer" presStyleCnt="0"/>
      <dgm:spPr/>
    </dgm:pt>
    <dgm:pt modelId="{17E20BB4-7D82-4115-83A0-ACC6D81987B7}" type="pres">
      <dgm:prSet presAssocID="{B0AE12F0-1A5F-42AD-9BE7-D8B3457CFE5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E67C95A5-48AB-4264-9D1F-1B8A71657E7A}" srcId="{F173D1F8-1C1C-4587-8E2F-186E56E0417A}" destId="{B0AE12F0-1A5F-42AD-9BE7-D8B3457CFE5C}" srcOrd="2" destOrd="0" parTransId="{61CC52AD-243D-4346-960F-5B4B01A9E1CD}" sibTransId="{05B181AA-5951-4EA2-96CA-CED1FD5B06A3}"/>
    <dgm:cxn modelId="{C6D98847-1012-4D31-8511-DA1AAA3B7A80}" srcId="{F173D1F8-1C1C-4587-8E2F-186E56E0417A}" destId="{496C28BC-EA7D-4E99-8D5F-F5DC9AE471CD}" srcOrd="0" destOrd="0" parTransId="{F629D364-D05E-45BB-BBA6-8D3109CFDE4C}" sibTransId="{14A1A6CB-629D-4258-814F-B9C2D7EEBC5C}"/>
    <dgm:cxn modelId="{371FDE80-7F93-471B-9ADC-A4E6C3F87624}" srcId="{F173D1F8-1C1C-4587-8E2F-186E56E0417A}" destId="{54FD9420-C470-40FF-A357-5B316E154391}" srcOrd="1" destOrd="0" parTransId="{38C9E3A4-214E-475F-A966-4F62C4B974B2}" sibTransId="{EDE21D5A-5BD5-4289-B1CB-BF5A1F59A920}"/>
    <dgm:cxn modelId="{B5961358-A3A9-4A77-83C2-85EEFA8C37B4}" type="presOf" srcId="{B0AE12F0-1A5F-42AD-9BE7-D8B3457CFE5C}" destId="{17E20BB4-7D82-4115-83A0-ACC6D81987B7}" srcOrd="0" destOrd="0" presId="urn:microsoft.com/office/officeart/2005/8/layout/vList2"/>
    <dgm:cxn modelId="{6CFBA58B-475F-49E3-9E0B-C98A50C03C0C}" type="presOf" srcId="{496C28BC-EA7D-4E99-8D5F-F5DC9AE471CD}" destId="{7D3FDE52-B099-4DA9-8667-AE54F4270771}" srcOrd="0" destOrd="0" presId="urn:microsoft.com/office/officeart/2005/8/layout/vList2"/>
    <dgm:cxn modelId="{98061490-8FC9-4A4A-98B1-F578F26881B7}" type="presOf" srcId="{54FD9420-C470-40FF-A357-5B316E154391}" destId="{B6E7B2AF-EB29-459A-A180-97537912D4F9}" srcOrd="0" destOrd="0" presId="urn:microsoft.com/office/officeart/2005/8/layout/vList2"/>
    <dgm:cxn modelId="{00C6B87A-E338-46D6-B497-426962C14C92}" type="presOf" srcId="{F173D1F8-1C1C-4587-8E2F-186E56E0417A}" destId="{328DC155-3428-47C1-BDC9-6F683E8615F4}" srcOrd="0" destOrd="0" presId="urn:microsoft.com/office/officeart/2005/8/layout/vList2"/>
    <dgm:cxn modelId="{3A9EADEB-8FA4-46AC-95DF-6B304D02CDC2}" type="presParOf" srcId="{328DC155-3428-47C1-BDC9-6F683E8615F4}" destId="{7D3FDE52-B099-4DA9-8667-AE54F4270771}" srcOrd="0" destOrd="0" presId="urn:microsoft.com/office/officeart/2005/8/layout/vList2"/>
    <dgm:cxn modelId="{9EFED04E-B264-42F6-9704-904490114620}" type="presParOf" srcId="{328DC155-3428-47C1-BDC9-6F683E8615F4}" destId="{6AE3C703-D680-4354-B1E2-0D1D0113F584}" srcOrd="1" destOrd="0" presId="urn:microsoft.com/office/officeart/2005/8/layout/vList2"/>
    <dgm:cxn modelId="{2D44E441-991C-4915-A2D5-AC7CAB90F6E0}" type="presParOf" srcId="{328DC155-3428-47C1-BDC9-6F683E8615F4}" destId="{B6E7B2AF-EB29-459A-A180-97537912D4F9}" srcOrd="2" destOrd="0" presId="urn:microsoft.com/office/officeart/2005/8/layout/vList2"/>
    <dgm:cxn modelId="{2691E896-0F1F-4ABD-93B4-88584788F9A0}" type="presParOf" srcId="{328DC155-3428-47C1-BDC9-6F683E8615F4}" destId="{C4518E92-D09E-49E1-95C6-37C21C627ECA}" srcOrd="3" destOrd="0" presId="urn:microsoft.com/office/officeart/2005/8/layout/vList2"/>
    <dgm:cxn modelId="{8908D6FA-CDE0-4BC5-8355-9C81051D9B3C}" type="presParOf" srcId="{328DC155-3428-47C1-BDC9-6F683E8615F4}" destId="{17E20BB4-7D82-4115-83A0-ACC6D81987B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F187C8-A9E4-4A59-A42A-046194289583}">
      <dsp:nvSpPr>
        <dsp:cNvPr id="0" name=""/>
        <dsp:cNvSpPr/>
      </dsp:nvSpPr>
      <dsp:spPr>
        <a:xfrm>
          <a:off x="0" y="333564"/>
          <a:ext cx="7167885" cy="1327218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Viktorijansko doba </a:t>
          </a:r>
          <a:r>
            <a:rPr lang="hr-HR" sz="2500" kern="1200" dirty="0"/>
            <a:t>– razdoblje od </a:t>
          </a:r>
          <a:r>
            <a:rPr lang="hr-HR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1837. do 1901. godine</a:t>
          </a:r>
          <a:r>
            <a:rPr lang="hr-HR" sz="2500" kern="1200" dirty="0"/>
            <a:t> u britanskoj povijesti</a:t>
          </a:r>
          <a:endParaRPr lang="en-US" sz="2500" kern="1200" dirty="0"/>
        </a:p>
      </dsp:txBody>
      <dsp:txXfrm>
        <a:off x="0" y="333564"/>
        <a:ext cx="7167885" cy="1327218"/>
      </dsp:txXfrm>
    </dsp:sp>
    <dsp:sp modelId="{34B70EC0-90A6-4503-A331-5CA762440DFE}">
      <dsp:nvSpPr>
        <dsp:cNvPr id="0" name=""/>
        <dsp:cNvSpPr/>
      </dsp:nvSpPr>
      <dsp:spPr>
        <a:xfrm>
          <a:off x="0" y="1732783"/>
          <a:ext cx="7167885" cy="1327218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/>
            <a:t>Nazvano prema dugogodišnjoj </a:t>
          </a:r>
          <a:r>
            <a:rPr lang="hr-HR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kraljici Viktoriji </a:t>
          </a:r>
          <a:r>
            <a:rPr lang="hr-HR" sz="2500" kern="1200" dirty="0"/>
            <a:t>– vladala pune 63 godine</a:t>
          </a:r>
          <a:endParaRPr lang="en-US" sz="2500" kern="1200" dirty="0"/>
        </a:p>
      </dsp:txBody>
      <dsp:txXfrm>
        <a:off x="0" y="1732783"/>
        <a:ext cx="7167885" cy="1327218"/>
      </dsp:txXfrm>
    </dsp:sp>
    <dsp:sp modelId="{2543EA01-307E-4849-AE7D-A8F4764B6426}">
      <dsp:nvSpPr>
        <dsp:cNvPr id="0" name=""/>
        <dsp:cNvSpPr/>
      </dsp:nvSpPr>
      <dsp:spPr>
        <a:xfrm>
          <a:off x="0" y="3132002"/>
          <a:ext cx="7167885" cy="1327218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/>
            <a:t>Jedno od obilježja viktorijanskog doba – nagli razvoj industrije i gospodarstva ali i velika razlika između bogatog i siromašnog stanovništva</a:t>
          </a:r>
          <a:endParaRPr lang="en-US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132002"/>
        <a:ext cx="7167885" cy="1327218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E20BB4-7D82-4115-83A0-ACC6D81987B7}">
      <dsp:nvSpPr>
        <dsp:cNvPr id="0" name=""/>
        <dsp:cNvSpPr/>
      </dsp:nvSpPr>
      <dsp:spPr>
        <a:xfrm>
          <a:off x="0" y="499979"/>
          <a:ext cx="6971649" cy="12168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1895. godine </a:t>
          </a:r>
          <a:r>
            <a:rPr lang="hr-HR" sz="3200" kern="1200" dirty="0"/>
            <a:t>film su </a:t>
          </a:r>
          <a:r>
            <a:rPr lang="hr-H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izumila braća Auguste i Louis Lumiere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99979"/>
        <a:ext cx="6971649" cy="1216800"/>
      </dsp:txXfrm>
    </dsp:sp>
    <dsp:sp modelId="{61EA20A9-610E-4281-9DB9-1ABB2D2937B2}">
      <dsp:nvSpPr>
        <dsp:cNvPr id="0" name=""/>
        <dsp:cNvSpPr/>
      </dsp:nvSpPr>
      <dsp:spPr>
        <a:xfrm>
          <a:off x="0" y="1903980"/>
          <a:ext cx="6971649" cy="121680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/>
            <a:t>Prvi filmovi – kratki, crno-bijeli, bez zvuka</a:t>
          </a:r>
          <a:endParaRPr lang="en-US" sz="3200" kern="1200" dirty="0"/>
        </a:p>
      </dsp:txBody>
      <dsp:txXfrm>
        <a:off x="0" y="1903980"/>
        <a:ext cx="6971649" cy="1216800"/>
      </dsp:txXfrm>
    </dsp:sp>
    <dsp:sp modelId="{D03CDAA2-3FB1-4C94-B8B2-EA532E8ADC29}">
      <dsp:nvSpPr>
        <dsp:cNvPr id="0" name=""/>
        <dsp:cNvSpPr/>
      </dsp:nvSpPr>
      <dsp:spPr>
        <a:xfrm>
          <a:off x="0" y="3307980"/>
          <a:ext cx="6971649" cy="121680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/>
            <a:t>Početkom XX. stoljeća snimaju se filmovi s pričom</a:t>
          </a:r>
          <a:endParaRPr lang="en-US" sz="3200" kern="1200" dirty="0"/>
        </a:p>
      </dsp:txBody>
      <dsp:txXfrm>
        <a:off x="0" y="3307980"/>
        <a:ext cx="6971649" cy="121680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D3FDE52-B099-4DA9-8667-AE54F4270771}">
      <dsp:nvSpPr>
        <dsp:cNvPr id="0" name=""/>
        <dsp:cNvSpPr/>
      </dsp:nvSpPr>
      <dsp:spPr>
        <a:xfrm>
          <a:off x="0" y="54483"/>
          <a:ext cx="7562849" cy="142155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Film „Putovanje na Mjesec</a:t>
          </a:r>
          <a:r>
            <a:rPr lang="hr-HR" sz="2700" b="1" kern="1200" dirty="0"/>
            <a:t>”</a:t>
          </a:r>
          <a:r>
            <a:rPr lang="hr-HR" sz="2700" kern="1200" dirty="0"/>
            <a:t>, Georgesa </a:t>
          </a:r>
          <a:r>
            <a:rPr lang="hr-HR" sz="2700" kern="1200" dirty="0" err="1"/>
            <a:t>Meliesa</a:t>
          </a:r>
          <a:r>
            <a:rPr lang="hr-HR" sz="2700" kern="1200" dirty="0"/>
            <a:t> iz 1902. godine, pripadao je znanstvenoj fantastici</a:t>
          </a:r>
          <a:endParaRPr lang="en-US" sz="2700" kern="1200" dirty="0"/>
        </a:p>
      </dsp:txBody>
      <dsp:txXfrm>
        <a:off x="0" y="54483"/>
        <a:ext cx="7562849" cy="1421550"/>
      </dsp:txXfrm>
    </dsp:sp>
    <dsp:sp modelId="{17E20BB4-7D82-4115-83A0-ACC6D81987B7}">
      <dsp:nvSpPr>
        <dsp:cNvPr id="0" name=""/>
        <dsp:cNvSpPr/>
      </dsp:nvSpPr>
      <dsp:spPr>
        <a:xfrm>
          <a:off x="0" y="1553793"/>
          <a:ext cx="7562849" cy="142155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„</a:t>
          </a:r>
          <a:r>
            <a:rPr lang="hr-HR" sz="2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Brcko</a:t>
          </a: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Zagrebu” </a:t>
          </a:r>
          <a:r>
            <a:rPr lang="hr-HR" sz="2700" kern="1200" dirty="0"/>
            <a:t>– prvi hrvatski igrani film iz 1917. godine </a:t>
          </a:r>
          <a:endParaRPr lang="en-US" sz="2700" kern="1200" dirty="0"/>
        </a:p>
      </dsp:txBody>
      <dsp:txXfrm>
        <a:off x="0" y="1553793"/>
        <a:ext cx="7562849" cy="1421550"/>
      </dsp:txXfrm>
    </dsp:sp>
    <dsp:sp modelId="{61EA20A9-610E-4281-9DB9-1ABB2D2937B2}">
      <dsp:nvSpPr>
        <dsp:cNvPr id="0" name=""/>
        <dsp:cNvSpPr/>
      </dsp:nvSpPr>
      <dsp:spPr>
        <a:xfrm>
          <a:off x="0" y="3053104"/>
          <a:ext cx="7562849" cy="142155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Filmska</a:t>
          </a:r>
          <a:r>
            <a:rPr lang="hr-HR" sz="2700" kern="1200" baseline="0" dirty="0"/>
            <a:t> vrpca izgubljena</a:t>
          </a:r>
          <a:endParaRPr lang="en-US" sz="2700" kern="1200" dirty="0"/>
        </a:p>
      </dsp:txBody>
      <dsp:txXfrm>
        <a:off x="0" y="3053104"/>
        <a:ext cx="7562849" cy="1421550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722975-2D1F-4299-B1CC-ADBED6336AA8}">
      <dsp:nvSpPr>
        <dsp:cNvPr id="0" name=""/>
        <dsp:cNvSpPr/>
      </dsp:nvSpPr>
      <dsp:spPr>
        <a:xfrm>
          <a:off x="0" y="26126"/>
          <a:ext cx="7524565" cy="1433396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/>
            <a:t>Tehnološki napredak omogućio snimanje glazbe</a:t>
          </a:r>
          <a:endParaRPr lang="en-US" sz="2700" kern="1200"/>
        </a:p>
      </dsp:txBody>
      <dsp:txXfrm>
        <a:off x="0" y="26126"/>
        <a:ext cx="7524565" cy="1433396"/>
      </dsp:txXfrm>
    </dsp:sp>
    <dsp:sp modelId="{84FBB10D-AFD8-45E7-8922-F350637BFD8D}">
      <dsp:nvSpPr>
        <dsp:cNvPr id="0" name=""/>
        <dsp:cNvSpPr/>
      </dsp:nvSpPr>
      <dsp:spPr>
        <a:xfrm>
          <a:off x="0" y="1537282"/>
          <a:ext cx="7524565" cy="1433396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Potkraj XIX. stoljeća </a:t>
          </a: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Emile </a:t>
          </a:r>
          <a:r>
            <a:rPr lang="hr-HR" sz="2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Berliner</a:t>
          </a:r>
          <a:r>
            <a:rPr lang="hr-HR" sz="2700" kern="1200" dirty="0"/>
            <a:t> izumio </a:t>
          </a: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gramofon</a:t>
          </a:r>
          <a:r>
            <a:rPr lang="hr-HR" sz="2700" kern="1200" dirty="0"/>
            <a:t>, a </a:t>
          </a: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Thomas Alva Edison fonograf</a:t>
          </a:r>
          <a:endParaRPr lang="en-US" sz="2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37282"/>
        <a:ext cx="7524565" cy="1433396"/>
      </dsp:txXfrm>
    </dsp:sp>
    <dsp:sp modelId="{5711045F-AED2-4836-AE73-6520080CEBB2}">
      <dsp:nvSpPr>
        <dsp:cNvPr id="0" name=""/>
        <dsp:cNvSpPr/>
      </dsp:nvSpPr>
      <dsp:spPr>
        <a:xfrm>
          <a:off x="0" y="3048438"/>
          <a:ext cx="7524565" cy="1433396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Širenje slabije poznatih vrsta glazbe (jazz u SAD-u, poslije i blues)</a:t>
          </a:r>
          <a:endParaRPr lang="en-US" sz="2700" kern="1200" dirty="0"/>
        </a:p>
      </dsp:txBody>
      <dsp:txXfrm>
        <a:off x="0" y="3048438"/>
        <a:ext cx="7524565" cy="143339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0E3E36-0182-484D-A6E6-97D4948D03A9}">
      <dsp:nvSpPr>
        <dsp:cNvPr id="0" name=""/>
        <dsp:cNvSpPr/>
      </dsp:nvSpPr>
      <dsp:spPr>
        <a:xfrm>
          <a:off x="0" y="14387"/>
          <a:ext cx="6361587" cy="98865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/>
            <a:t>Pravila ponašanja i odijevanja vrlo stroga</a:t>
          </a:r>
          <a:endParaRPr lang="en-US" sz="2600" kern="1200" dirty="0"/>
        </a:p>
      </dsp:txBody>
      <dsp:txXfrm>
        <a:off x="0" y="14387"/>
        <a:ext cx="6361587" cy="988650"/>
      </dsp:txXfrm>
    </dsp:sp>
    <dsp:sp modelId="{459BC834-DDFF-4513-9523-E2D4067D97EB}">
      <dsp:nvSpPr>
        <dsp:cNvPr id="0" name=""/>
        <dsp:cNvSpPr/>
      </dsp:nvSpPr>
      <dsp:spPr>
        <a:xfrm>
          <a:off x="0" y="1077918"/>
          <a:ext cx="6361587" cy="98865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/>
            <a:t>Viktorijanska obitelj </a:t>
          </a:r>
          <a:r>
            <a:rPr lang="hr-HR" sz="2600" kern="1200" dirty="0" smtClean="0"/>
            <a:t>– strogo </a:t>
          </a:r>
          <a:r>
            <a:rPr lang="hr-HR" sz="2600" kern="1200" dirty="0"/>
            <a:t>patrijarhalna obitelj</a:t>
          </a:r>
          <a:endParaRPr lang="en-US" sz="2600" kern="1200" dirty="0"/>
        </a:p>
      </dsp:txBody>
      <dsp:txXfrm>
        <a:off x="0" y="1077918"/>
        <a:ext cx="6361587" cy="988650"/>
      </dsp:txXfrm>
    </dsp:sp>
    <dsp:sp modelId="{A2E072E4-B3CB-4133-97F0-19C2F1E800F9}">
      <dsp:nvSpPr>
        <dsp:cNvPr id="0" name=""/>
        <dsp:cNvSpPr/>
      </dsp:nvSpPr>
      <dsp:spPr>
        <a:xfrm>
          <a:off x="0" y="2141448"/>
          <a:ext cx="6361587" cy="98865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/>
            <a:t>Uloge muškarca i žene bile strogo određene</a:t>
          </a:r>
          <a:endParaRPr lang="en-US" sz="2600" kern="1200" dirty="0"/>
        </a:p>
      </dsp:txBody>
      <dsp:txXfrm>
        <a:off x="0" y="2141448"/>
        <a:ext cx="6361587" cy="988650"/>
      </dsp:txXfrm>
    </dsp:sp>
    <dsp:sp modelId="{EC8C270D-81D3-4F15-9427-0C4C6D1B2E90}">
      <dsp:nvSpPr>
        <dsp:cNvPr id="0" name=""/>
        <dsp:cNvSpPr/>
      </dsp:nvSpPr>
      <dsp:spPr>
        <a:xfrm>
          <a:off x="0" y="3204978"/>
          <a:ext cx="6361587" cy="98865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/>
            <a:t>Od djece </a:t>
          </a:r>
          <a:r>
            <a:rPr lang="hr-HR" sz="2600" b="0" i="0" kern="1200" dirty="0"/>
            <a:t>se očekivalo se „da se vide, ali da se ne čuju”</a:t>
          </a:r>
          <a:endParaRPr lang="en-US" sz="2600" kern="1200" dirty="0"/>
        </a:p>
      </dsp:txBody>
      <dsp:txXfrm>
        <a:off x="0" y="3204978"/>
        <a:ext cx="6361587" cy="98865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FF6783-E770-4903-B025-869AE53F867A}">
      <dsp:nvSpPr>
        <dsp:cNvPr id="0" name=""/>
        <dsp:cNvSpPr/>
      </dsp:nvSpPr>
      <dsp:spPr>
        <a:xfrm>
          <a:off x="0" y="258308"/>
          <a:ext cx="10515600" cy="12168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/>
            <a:t>Umjetnički smjer karakterističan za viktorijansko doba </a:t>
          </a:r>
          <a:endParaRPr lang="en-US" sz="3200" kern="1200" dirty="0"/>
        </a:p>
      </dsp:txBody>
      <dsp:txXfrm>
        <a:off x="0" y="258308"/>
        <a:ext cx="10515600" cy="1216800"/>
      </dsp:txXfrm>
    </dsp:sp>
    <dsp:sp modelId="{A88A2ED6-4D9C-4600-80D3-64EC28AE33FE}">
      <dsp:nvSpPr>
        <dsp:cNvPr id="0" name=""/>
        <dsp:cNvSpPr/>
      </dsp:nvSpPr>
      <dsp:spPr>
        <a:xfrm>
          <a:off x="0" y="1567269"/>
          <a:ext cx="10515600" cy="121680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/>
            <a:t>Realisti umjetničkim djelima željeli prikazati </a:t>
          </a:r>
          <a:r>
            <a:rPr lang="hr-H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svakidašnji život</a:t>
          </a:r>
          <a:r>
            <a:rPr lang="hr-HR" sz="3200" kern="1200" dirty="0"/>
            <a:t>, uobičajene životne situacije</a:t>
          </a:r>
          <a:endParaRPr lang="en-US" sz="3200" kern="1200" dirty="0"/>
        </a:p>
      </dsp:txBody>
      <dsp:txXfrm>
        <a:off x="0" y="1567269"/>
        <a:ext cx="10515600" cy="1216800"/>
      </dsp:txXfrm>
    </dsp:sp>
    <dsp:sp modelId="{53A2CC8E-476F-4948-9405-43D5DA87D653}">
      <dsp:nvSpPr>
        <dsp:cNvPr id="0" name=""/>
        <dsp:cNvSpPr/>
      </dsp:nvSpPr>
      <dsp:spPr>
        <a:xfrm>
          <a:off x="0" y="2876229"/>
          <a:ext cx="10515600" cy="121680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/>
            <a:t>Na pojavu realizma utjecao razvoj znanosti u XIX. stoljeću</a:t>
          </a:r>
          <a:endParaRPr lang="en-US" sz="3200" kern="1200" dirty="0"/>
        </a:p>
      </dsp:txBody>
      <dsp:txXfrm>
        <a:off x="0" y="2876229"/>
        <a:ext cx="10515600" cy="121680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FF6783-E770-4903-B025-869AE53F867A}">
      <dsp:nvSpPr>
        <dsp:cNvPr id="0" name=""/>
        <dsp:cNvSpPr/>
      </dsp:nvSpPr>
      <dsp:spPr>
        <a:xfrm>
          <a:off x="0" y="576211"/>
          <a:ext cx="7125070" cy="111969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/>
            <a:t>Razdoblje europske povijesti od </a:t>
          </a:r>
          <a:r>
            <a:rPr lang="pl-PL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1890. do 1914. godine</a:t>
          </a:r>
          <a:endParaRPr lang="en-US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576211"/>
        <a:ext cx="7125070" cy="1119690"/>
      </dsp:txXfrm>
    </dsp:sp>
    <dsp:sp modelId="{A88A2ED6-4D9C-4600-80D3-64EC28AE33FE}">
      <dsp:nvSpPr>
        <dsp:cNvPr id="0" name=""/>
        <dsp:cNvSpPr/>
      </dsp:nvSpPr>
      <dsp:spPr>
        <a:xfrm>
          <a:off x="0" y="1779421"/>
          <a:ext cx="7125070" cy="111969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/>
            <a:t>Gospodarski polet, </a:t>
          </a:r>
          <a:r>
            <a:rPr lang="hr-HR" sz="2900" kern="1200" dirty="0"/>
            <a:t>bogat društveni život, nove vrste umjetničkog izražavanja</a:t>
          </a:r>
          <a:endParaRPr lang="en-US" sz="2900" kern="1200" dirty="0"/>
        </a:p>
      </dsp:txBody>
      <dsp:txXfrm>
        <a:off x="0" y="1779421"/>
        <a:ext cx="7125070" cy="1119690"/>
      </dsp:txXfrm>
    </dsp:sp>
    <dsp:sp modelId="{53A2CC8E-476F-4948-9405-43D5DA87D653}">
      <dsp:nvSpPr>
        <dsp:cNvPr id="0" name=""/>
        <dsp:cNvSpPr/>
      </dsp:nvSpPr>
      <dsp:spPr>
        <a:xfrm>
          <a:off x="0" y="2982631"/>
          <a:ext cx="7125070" cy="111969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Pariz</a:t>
          </a:r>
          <a:r>
            <a:rPr lang="hr-HR" sz="2900" kern="1200" dirty="0"/>
            <a:t> kao kulturno središte Europe</a:t>
          </a:r>
          <a:endParaRPr lang="en-US" sz="2900" kern="1200" dirty="0"/>
        </a:p>
      </dsp:txBody>
      <dsp:txXfrm>
        <a:off x="0" y="2982631"/>
        <a:ext cx="7125070" cy="111969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645C5C-E184-452C-B916-961FE7494CD2}">
      <dsp:nvSpPr>
        <dsp:cNvPr id="0" name=""/>
        <dsp:cNvSpPr/>
      </dsp:nvSpPr>
      <dsp:spPr>
        <a:xfrm>
          <a:off x="0" y="18638"/>
          <a:ext cx="10515600" cy="13689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/>
            <a:t>Umjetnički smjer, pojavio se krajem XIX. stoljeća</a:t>
          </a:r>
          <a:endParaRPr lang="en-US" sz="3600" kern="1200" dirty="0"/>
        </a:p>
      </dsp:txBody>
      <dsp:txXfrm>
        <a:off x="0" y="18638"/>
        <a:ext cx="10515600" cy="1368900"/>
      </dsp:txXfrm>
    </dsp:sp>
    <dsp:sp modelId="{806B3ED1-0AF1-41E9-B4BB-D746BF068666}">
      <dsp:nvSpPr>
        <dsp:cNvPr id="0" name=""/>
        <dsp:cNvSpPr/>
      </dsp:nvSpPr>
      <dsp:spPr>
        <a:xfrm>
          <a:off x="0" y="1491219"/>
          <a:ext cx="10515600" cy="136890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/>
            <a:t>Modernisti nastojali biti „moderni” i originalni</a:t>
          </a:r>
          <a:endParaRPr lang="en-US" sz="3600" kern="1200"/>
        </a:p>
      </dsp:txBody>
      <dsp:txXfrm>
        <a:off x="0" y="1491219"/>
        <a:ext cx="10515600" cy="1368900"/>
      </dsp:txXfrm>
    </dsp:sp>
    <dsp:sp modelId="{F2BB3449-0C8E-4153-8F9A-CE749E0023DD}">
      <dsp:nvSpPr>
        <dsp:cNvPr id="0" name=""/>
        <dsp:cNvSpPr/>
      </dsp:nvSpPr>
      <dsp:spPr>
        <a:xfrm>
          <a:off x="0" y="2963799"/>
          <a:ext cx="10515600" cy="136890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/>
            <a:t>Izražavanje</a:t>
          </a:r>
          <a:r>
            <a:rPr lang="it-IT" sz="3600" kern="1200"/>
            <a:t> vlastito</a:t>
          </a:r>
          <a:r>
            <a:rPr lang="hr-HR" sz="3600" kern="1200"/>
            <a:t>g</a:t>
          </a:r>
          <a:r>
            <a:rPr lang="it-IT" sz="3600" kern="1200"/>
            <a:t>, originalno</a:t>
          </a:r>
          <a:r>
            <a:rPr lang="hr-HR" sz="3600" kern="1200"/>
            <a:t>g</a:t>
          </a:r>
          <a:r>
            <a:rPr lang="it-IT" sz="3600" kern="1200"/>
            <a:t> viđenj</a:t>
          </a:r>
          <a:r>
            <a:rPr lang="hr-HR" sz="3600" kern="1200"/>
            <a:t>a stvarnosti</a:t>
          </a:r>
          <a:endParaRPr lang="en-US" sz="3600" kern="1200"/>
        </a:p>
      </dsp:txBody>
      <dsp:txXfrm>
        <a:off x="0" y="2963799"/>
        <a:ext cx="10515600" cy="136890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645C5C-E184-452C-B916-961FE7494CD2}">
      <dsp:nvSpPr>
        <dsp:cNvPr id="0" name=""/>
        <dsp:cNvSpPr/>
      </dsp:nvSpPr>
      <dsp:spPr>
        <a:xfrm>
          <a:off x="0" y="230228"/>
          <a:ext cx="10515600" cy="123552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/>
            <a:t>Hrvatski se modernisti razlikovali od zapadnoeuropskih modernista prema istaknutom domoljublju</a:t>
          </a:r>
          <a:endParaRPr lang="en-US" sz="3200" kern="1200" dirty="0"/>
        </a:p>
      </dsp:txBody>
      <dsp:txXfrm>
        <a:off x="0" y="230228"/>
        <a:ext cx="10515600" cy="1235520"/>
      </dsp:txXfrm>
    </dsp:sp>
    <dsp:sp modelId="{806B3ED1-0AF1-41E9-B4BB-D746BF068666}">
      <dsp:nvSpPr>
        <dsp:cNvPr id="0" name=""/>
        <dsp:cNvSpPr/>
      </dsp:nvSpPr>
      <dsp:spPr>
        <a:xfrm>
          <a:off x="0" y="1557909"/>
          <a:ext cx="10515600" cy="123552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/>
            <a:t>Jedan od začetnika modernizma u Hrvatskoj – pisac </a:t>
          </a:r>
          <a:r>
            <a:rPr lang="hr-H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Antun Gustav Matoš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57909"/>
        <a:ext cx="10515600" cy="1235520"/>
      </dsp:txXfrm>
    </dsp:sp>
    <dsp:sp modelId="{F2BB3449-0C8E-4153-8F9A-CE749E0023DD}">
      <dsp:nvSpPr>
        <dsp:cNvPr id="0" name=""/>
        <dsp:cNvSpPr/>
      </dsp:nvSpPr>
      <dsp:spPr>
        <a:xfrm>
          <a:off x="0" y="2885589"/>
          <a:ext cx="10515600" cy="123552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/>
            <a:t>Likovni umjetnici: slikari </a:t>
          </a:r>
          <a:r>
            <a:rPr lang="hr-H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Vlaho Bukovac </a:t>
          </a:r>
          <a:r>
            <a:rPr lang="hr-HR" sz="3200" kern="1200" dirty="0"/>
            <a:t>i </a:t>
          </a:r>
          <a:r>
            <a:rPr lang="hr-H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Slava Raškaj</a:t>
          </a:r>
          <a:r>
            <a:rPr lang="hr-HR" sz="3200" kern="1200" dirty="0"/>
            <a:t>, kipar </a:t>
          </a:r>
          <a:r>
            <a:rPr lang="hr-H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Ivan Meštrović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85589"/>
        <a:ext cx="10515600" cy="123552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645C5C-E184-452C-B916-961FE7494CD2}">
      <dsp:nvSpPr>
        <dsp:cNvPr id="0" name=""/>
        <dsp:cNvSpPr/>
      </dsp:nvSpPr>
      <dsp:spPr>
        <a:xfrm>
          <a:off x="0" y="7324"/>
          <a:ext cx="11229975" cy="97344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/>
            <a:t>Izgrađen 1889. godine povodom Svjetske izložbe u Parizu</a:t>
          </a:r>
          <a:endParaRPr lang="en-US" sz="2800" kern="1200" dirty="0"/>
        </a:p>
      </dsp:txBody>
      <dsp:txXfrm>
        <a:off x="0" y="7324"/>
        <a:ext cx="11229975" cy="973440"/>
      </dsp:txXfrm>
    </dsp:sp>
    <dsp:sp modelId="{806B3ED1-0AF1-41E9-B4BB-D746BF068666}">
      <dsp:nvSpPr>
        <dsp:cNvPr id="0" name=""/>
        <dsp:cNvSpPr/>
      </dsp:nvSpPr>
      <dsp:spPr>
        <a:xfrm>
          <a:off x="0" y="1130524"/>
          <a:ext cx="11229975" cy="97344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/>
            <a:t>Inženjer Gustave Eiffel – visina tornja je 300 metara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130524"/>
        <a:ext cx="11229975" cy="973440"/>
      </dsp:txXfrm>
    </dsp:sp>
    <dsp:sp modelId="{F2BB3449-0C8E-4153-8F9A-CE749E0023DD}">
      <dsp:nvSpPr>
        <dsp:cNvPr id="0" name=""/>
        <dsp:cNvSpPr/>
      </dsp:nvSpPr>
      <dsp:spPr>
        <a:xfrm>
          <a:off x="0" y="2253724"/>
          <a:ext cx="11229975" cy="97344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/>
            <a:t>U početku ga smatrali ružnim, barbarskim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253724"/>
        <a:ext cx="11229975" cy="973440"/>
      </dsp:txXfrm>
    </dsp:sp>
    <dsp:sp modelId="{6EA20F0C-5283-4897-81B7-FD53AF49A5AB}">
      <dsp:nvSpPr>
        <dsp:cNvPr id="0" name=""/>
        <dsp:cNvSpPr/>
      </dsp:nvSpPr>
      <dsp:spPr>
        <a:xfrm>
          <a:off x="0" y="3376924"/>
          <a:ext cx="11229975" cy="97344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/>
            <a:t>Simbol Pariza i jedna od najpoznatijih svjetskih znamenitosti 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76924"/>
        <a:ext cx="11229975" cy="97344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082AE9-D948-47C2-A522-829E5013E8F2}">
      <dsp:nvSpPr>
        <dsp:cNvPr id="0" name=""/>
        <dsp:cNvSpPr/>
      </dsp:nvSpPr>
      <dsp:spPr>
        <a:xfrm>
          <a:off x="7657987" y="2988342"/>
          <a:ext cx="91440" cy="5375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75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622F77-8B77-4F10-9FE2-962CE5762228}">
      <dsp:nvSpPr>
        <dsp:cNvPr id="0" name=""/>
        <dsp:cNvSpPr/>
      </dsp:nvSpPr>
      <dsp:spPr>
        <a:xfrm>
          <a:off x="4879964" y="1277153"/>
          <a:ext cx="2823743" cy="537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316"/>
              </a:lnTo>
              <a:lnTo>
                <a:pt x="2823743" y="366316"/>
              </a:lnTo>
              <a:lnTo>
                <a:pt x="2823743" y="5375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20E620-E9E4-4D1F-8435-A7F4E2E630BA}">
      <dsp:nvSpPr>
        <dsp:cNvPr id="0" name=""/>
        <dsp:cNvSpPr/>
      </dsp:nvSpPr>
      <dsp:spPr>
        <a:xfrm>
          <a:off x="5398992" y="2988342"/>
          <a:ext cx="91440" cy="5375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75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4DFC3-8650-4787-89BF-9F7D62B2AB00}">
      <dsp:nvSpPr>
        <dsp:cNvPr id="0" name=""/>
        <dsp:cNvSpPr/>
      </dsp:nvSpPr>
      <dsp:spPr>
        <a:xfrm>
          <a:off x="4879964" y="1277153"/>
          <a:ext cx="564748" cy="537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316"/>
              </a:lnTo>
              <a:lnTo>
                <a:pt x="564748" y="366316"/>
              </a:lnTo>
              <a:lnTo>
                <a:pt x="564748" y="5375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A62EC7-EFB4-45AF-9A47-36FB0049E1D8}">
      <dsp:nvSpPr>
        <dsp:cNvPr id="0" name=""/>
        <dsp:cNvSpPr/>
      </dsp:nvSpPr>
      <dsp:spPr>
        <a:xfrm>
          <a:off x="2056220" y="2988342"/>
          <a:ext cx="1129497" cy="537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316"/>
              </a:lnTo>
              <a:lnTo>
                <a:pt x="1129497" y="366316"/>
              </a:lnTo>
              <a:lnTo>
                <a:pt x="1129497" y="5375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1451DC-440D-4D84-99FD-D8B97F1D7423}">
      <dsp:nvSpPr>
        <dsp:cNvPr id="0" name=""/>
        <dsp:cNvSpPr/>
      </dsp:nvSpPr>
      <dsp:spPr>
        <a:xfrm>
          <a:off x="926722" y="2988342"/>
          <a:ext cx="1129497" cy="537538"/>
        </a:xfrm>
        <a:custGeom>
          <a:avLst/>
          <a:gdLst/>
          <a:ahLst/>
          <a:cxnLst/>
          <a:rect l="0" t="0" r="0" b="0"/>
          <a:pathLst>
            <a:path>
              <a:moveTo>
                <a:pt x="1129497" y="0"/>
              </a:moveTo>
              <a:lnTo>
                <a:pt x="1129497" y="366316"/>
              </a:lnTo>
              <a:lnTo>
                <a:pt x="0" y="366316"/>
              </a:lnTo>
              <a:lnTo>
                <a:pt x="0" y="5375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43E128-2D8B-4966-89EF-40D8BE4B1736}">
      <dsp:nvSpPr>
        <dsp:cNvPr id="0" name=""/>
        <dsp:cNvSpPr/>
      </dsp:nvSpPr>
      <dsp:spPr>
        <a:xfrm>
          <a:off x="2056220" y="1277153"/>
          <a:ext cx="2823743" cy="537538"/>
        </a:xfrm>
        <a:custGeom>
          <a:avLst/>
          <a:gdLst/>
          <a:ahLst/>
          <a:cxnLst/>
          <a:rect l="0" t="0" r="0" b="0"/>
          <a:pathLst>
            <a:path>
              <a:moveTo>
                <a:pt x="2823743" y="0"/>
              </a:moveTo>
              <a:lnTo>
                <a:pt x="2823743" y="366316"/>
              </a:lnTo>
              <a:lnTo>
                <a:pt x="0" y="366316"/>
              </a:lnTo>
              <a:lnTo>
                <a:pt x="0" y="5375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A5A6CE-9A8E-4EAF-9374-AACBB0F38A9F}">
      <dsp:nvSpPr>
        <dsp:cNvPr id="0" name=""/>
        <dsp:cNvSpPr/>
      </dsp:nvSpPr>
      <dsp:spPr>
        <a:xfrm>
          <a:off x="3955829" y="103502"/>
          <a:ext cx="1848268" cy="11736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FD95FA-0C45-445D-AEE6-32226C9626CA}">
      <dsp:nvSpPr>
        <dsp:cNvPr id="0" name=""/>
        <dsp:cNvSpPr/>
      </dsp:nvSpPr>
      <dsp:spPr>
        <a:xfrm>
          <a:off x="4161193" y="298598"/>
          <a:ext cx="1848268" cy="11736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/>
            <a:t>NOVE TEHNOLOGIJE I UMJETNOSTI</a:t>
          </a:r>
        </a:p>
      </dsp:txBody>
      <dsp:txXfrm>
        <a:off x="4161193" y="298598"/>
        <a:ext cx="1848268" cy="1173650"/>
      </dsp:txXfrm>
    </dsp:sp>
    <dsp:sp modelId="{CCCF8741-CDA7-43CE-AE56-0EF3F31F9177}">
      <dsp:nvSpPr>
        <dsp:cNvPr id="0" name=""/>
        <dsp:cNvSpPr/>
      </dsp:nvSpPr>
      <dsp:spPr>
        <a:xfrm>
          <a:off x="1132086" y="1814691"/>
          <a:ext cx="1848268" cy="11736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801016-0F89-4209-8EA8-737F41593B63}">
      <dsp:nvSpPr>
        <dsp:cNvPr id="0" name=""/>
        <dsp:cNvSpPr/>
      </dsp:nvSpPr>
      <dsp:spPr>
        <a:xfrm>
          <a:off x="1337449" y="2009786"/>
          <a:ext cx="1848268" cy="11736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/>
            <a:t>FILM</a:t>
          </a:r>
        </a:p>
      </dsp:txBody>
      <dsp:txXfrm>
        <a:off x="1337449" y="2009786"/>
        <a:ext cx="1848268" cy="1173650"/>
      </dsp:txXfrm>
    </dsp:sp>
    <dsp:sp modelId="{03E2C84B-726E-4AA0-9098-7A029245B307}">
      <dsp:nvSpPr>
        <dsp:cNvPr id="0" name=""/>
        <dsp:cNvSpPr/>
      </dsp:nvSpPr>
      <dsp:spPr>
        <a:xfrm>
          <a:off x="2588" y="3525880"/>
          <a:ext cx="1848268" cy="11736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50FFC-915C-44D8-8B4E-DA69F4DFA4AC}">
      <dsp:nvSpPr>
        <dsp:cNvPr id="0" name=""/>
        <dsp:cNvSpPr/>
      </dsp:nvSpPr>
      <dsp:spPr>
        <a:xfrm>
          <a:off x="207951" y="3720975"/>
          <a:ext cx="1848268" cy="11736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800" kern="1200"/>
        </a:p>
      </dsp:txBody>
      <dsp:txXfrm>
        <a:off x="207951" y="3720975"/>
        <a:ext cx="1848268" cy="1173650"/>
      </dsp:txXfrm>
    </dsp:sp>
    <dsp:sp modelId="{DD4A3DD5-03FB-4AA2-A0E9-440FB14C9F7B}">
      <dsp:nvSpPr>
        <dsp:cNvPr id="0" name=""/>
        <dsp:cNvSpPr/>
      </dsp:nvSpPr>
      <dsp:spPr>
        <a:xfrm>
          <a:off x="2261583" y="3525880"/>
          <a:ext cx="1848268" cy="11736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8F78F9-13E9-40CA-A0C3-B3E77F01482D}">
      <dsp:nvSpPr>
        <dsp:cNvPr id="0" name=""/>
        <dsp:cNvSpPr/>
      </dsp:nvSpPr>
      <dsp:spPr>
        <a:xfrm>
          <a:off x="2466946" y="3720975"/>
          <a:ext cx="1848268" cy="11736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/>
            <a:t> </a:t>
          </a:r>
        </a:p>
      </dsp:txBody>
      <dsp:txXfrm>
        <a:off x="2466946" y="3720975"/>
        <a:ext cx="1848268" cy="1173650"/>
      </dsp:txXfrm>
    </dsp:sp>
    <dsp:sp modelId="{8C5A0118-AA0A-4523-989A-594E433D5230}">
      <dsp:nvSpPr>
        <dsp:cNvPr id="0" name=""/>
        <dsp:cNvSpPr/>
      </dsp:nvSpPr>
      <dsp:spPr>
        <a:xfrm>
          <a:off x="4520578" y="1814691"/>
          <a:ext cx="1848268" cy="11736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AEE92-F80D-4975-8AF9-DB7327068FE5}">
      <dsp:nvSpPr>
        <dsp:cNvPr id="0" name=""/>
        <dsp:cNvSpPr/>
      </dsp:nvSpPr>
      <dsp:spPr>
        <a:xfrm>
          <a:off x="4725941" y="2009786"/>
          <a:ext cx="1848268" cy="11736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/>
            <a:t>GRAMOFON</a:t>
          </a:r>
        </a:p>
      </dsp:txBody>
      <dsp:txXfrm>
        <a:off x="4725941" y="2009786"/>
        <a:ext cx="1848268" cy="1173650"/>
      </dsp:txXfrm>
    </dsp:sp>
    <dsp:sp modelId="{A6C4AC15-7D4A-42C8-9BB5-AAEF182CEE8B}">
      <dsp:nvSpPr>
        <dsp:cNvPr id="0" name=""/>
        <dsp:cNvSpPr/>
      </dsp:nvSpPr>
      <dsp:spPr>
        <a:xfrm>
          <a:off x="4520578" y="3525880"/>
          <a:ext cx="1848268" cy="11736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511DEA-4815-44F2-B7FA-1944D757CFA8}">
      <dsp:nvSpPr>
        <dsp:cNvPr id="0" name=""/>
        <dsp:cNvSpPr/>
      </dsp:nvSpPr>
      <dsp:spPr>
        <a:xfrm>
          <a:off x="4725941" y="3720975"/>
          <a:ext cx="1848268" cy="11736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800" kern="1200"/>
        </a:p>
      </dsp:txBody>
      <dsp:txXfrm>
        <a:off x="4725941" y="3720975"/>
        <a:ext cx="1848268" cy="1173650"/>
      </dsp:txXfrm>
    </dsp:sp>
    <dsp:sp modelId="{D17743A3-71BD-4363-8A63-C1DB9566C2BE}">
      <dsp:nvSpPr>
        <dsp:cNvPr id="0" name=""/>
        <dsp:cNvSpPr/>
      </dsp:nvSpPr>
      <dsp:spPr>
        <a:xfrm>
          <a:off x="6779573" y="1814691"/>
          <a:ext cx="1848268" cy="11736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FFDE45-978C-4CB9-9EA8-B5013BF1A7C5}">
      <dsp:nvSpPr>
        <dsp:cNvPr id="0" name=""/>
        <dsp:cNvSpPr/>
      </dsp:nvSpPr>
      <dsp:spPr>
        <a:xfrm>
          <a:off x="6984936" y="2009786"/>
          <a:ext cx="1848268" cy="11736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/>
            <a:t>FONOGRAF</a:t>
          </a:r>
        </a:p>
      </dsp:txBody>
      <dsp:txXfrm>
        <a:off x="6984936" y="2009786"/>
        <a:ext cx="1848268" cy="1173650"/>
      </dsp:txXfrm>
    </dsp:sp>
    <dsp:sp modelId="{A627BC36-591E-4A5B-B575-F42C998A3878}">
      <dsp:nvSpPr>
        <dsp:cNvPr id="0" name=""/>
        <dsp:cNvSpPr/>
      </dsp:nvSpPr>
      <dsp:spPr>
        <a:xfrm>
          <a:off x="6779573" y="3525880"/>
          <a:ext cx="1848268" cy="11736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4EE26F-3683-4C65-8BD7-09E608245627}">
      <dsp:nvSpPr>
        <dsp:cNvPr id="0" name=""/>
        <dsp:cNvSpPr/>
      </dsp:nvSpPr>
      <dsp:spPr>
        <a:xfrm>
          <a:off x="6984936" y="3720975"/>
          <a:ext cx="1848268" cy="11736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/>
            <a:t>  </a:t>
          </a:r>
        </a:p>
      </dsp:txBody>
      <dsp:txXfrm>
        <a:off x="6984936" y="3720975"/>
        <a:ext cx="1848268" cy="117365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D3FDE52-B099-4DA9-8667-AE54F4270771}">
      <dsp:nvSpPr>
        <dsp:cNvPr id="0" name=""/>
        <dsp:cNvSpPr/>
      </dsp:nvSpPr>
      <dsp:spPr>
        <a:xfrm>
          <a:off x="0" y="281643"/>
          <a:ext cx="6249879" cy="125482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/>
            <a:t>U XIX. stoljeću nastaju nove umjetnosti: </a:t>
          </a:r>
          <a:r>
            <a:rPr lang="hr-H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fotografija i film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1643"/>
        <a:ext cx="6249879" cy="1254825"/>
      </dsp:txXfrm>
    </dsp:sp>
    <dsp:sp modelId="{B6E7B2AF-EB29-459A-A180-97537912D4F9}">
      <dsp:nvSpPr>
        <dsp:cNvPr id="0" name=""/>
        <dsp:cNvSpPr/>
      </dsp:nvSpPr>
      <dsp:spPr>
        <a:xfrm>
          <a:off x="0" y="1723668"/>
          <a:ext cx="6249879" cy="1254825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Louis Daguerre </a:t>
          </a:r>
          <a:r>
            <a:rPr lang="hr-HR" sz="2800" kern="1200" dirty="0"/>
            <a:t>– francuski slikar i izumitelj, izumio dagerotipiju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723668"/>
        <a:ext cx="6249879" cy="1254825"/>
      </dsp:txXfrm>
    </dsp:sp>
    <dsp:sp modelId="{17E20BB4-7D82-4115-83A0-ACC6D81987B7}">
      <dsp:nvSpPr>
        <dsp:cNvPr id="0" name=""/>
        <dsp:cNvSpPr/>
      </dsp:nvSpPr>
      <dsp:spPr>
        <a:xfrm>
          <a:off x="0" y="3165693"/>
          <a:ext cx="6249879" cy="1254825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Dagerotipija </a:t>
          </a:r>
          <a:r>
            <a:rPr lang="hr-H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– </a:t>
          </a:r>
          <a:r>
            <a:rPr lang="hr-HR" sz="2400" b="0" i="0" kern="1200" dirty="0" smtClean="0"/>
            <a:t>prvi </a:t>
          </a:r>
          <a:r>
            <a:rPr lang="hr-HR" sz="2400" b="0" i="0" kern="1200" dirty="0"/>
            <a:t>praktički primjenljiv fotografski postupak za dobivanje trajne slike; patentiran 1839. godine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165693"/>
        <a:ext cx="6249879" cy="1254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1C84D2B-FB06-4CF7-9AC7-8720C4534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DFD921D7-7C5C-411A-BA5D-67CF94A32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20D0C5FF-151A-499B-91C4-5BE5A58A1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119-4028-409B-A85B-E4A82940280A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A9DFAF2A-EA7B-450F-8E58-254965A1C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194947C3-7F9E-43C2-AA77-3F900991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5F42F-2DA9-4E8D-8752-4DD5D3A88E2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36235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D0D256C-D919-47FF-B668-8BC21377C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C84986DD-AAEA-4263-990C-F72E9781D0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197C0ED5-C804-4F3A-88B2-84E7DCB27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119-4028-409B-A85B-E4A82940280A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955BEB7D-E96F-4B30-93B0-6F43DA34E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BC7BCA29-CFE6-447C-B2CD-0EF061C07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5F42F-2DA9-4E8D-8752-4DD5D3A88E2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13671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FF4C477A-6DD3-4C1A-8DBD-3620892720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594BA337-C591-4325-B3DC-60DD03C7B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45E539F3-C46A-4EBB-905E-ACD167839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119-4028-409B-A85B-E4A82940280A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211220D6-45BE-48D0-8744-44FCCE248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9759B130-EEE1-461E-815E-6BAE96DAC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5F42F-2DA9-4E8D-8752-4DD5D3A88E2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97311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5799589-3A0B-4143-A59C-6B08708DC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57BACF3-E447-4CF1-8B31-EE684E074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9A4F3B7A-DF9D-4BBF-AB14-C1799FA7B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119-4028-409B-A85B-E4A82940280A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53EEB214-BDA8-4ECB-BB34-2EBAF6BD6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90FAD414-9199-4999-BB3F-A890334CA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5F42F-2DA9-4E8D-8752-4DD5D3A88E2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30095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C6E9CC5-72AB-4620-B729-B8783E1F8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F0B8BB35-A1F0-4920-AC22-0D0C9C983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281D5FD9-C8D1-4599-819A-993A3D005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119-4028-409B-A85B-E4A82940280A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F391E4C5-4253-4068-9DBB-9FFF9F5C9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B37872BB-8ECF-4C97-995B-9E021E3D9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5F42F-2DA9-4E8D-8752-4DD5D3A88E2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77530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AE4A483-05C6-419F-A616-B1ECC6B88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28AD3D96-5C38-4ECD-8388-9EC90A378C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0BD5EC16-5A67-4CFA-9A97-1440872FC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47430B4C-4E32-46C0-B18E-B1F76871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119-4028-409B-A85B-E4A82940280A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492EBB10-8B12-45DA-A720-E21E46A13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02152C12-DAC7-4A16-9281-E7C7E9DE9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5F42F-2DA9-4E8D-8752-4DD5D3A88E2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8568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185606A-3CBA-4C37-9CD0-99FE1D5B0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214F2EB6-8F6F-4821-B38A-840E7F64F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322C0D37-E0BC-45EF-A475-7A0C6FD40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234C3219-2C98-4CE3-A740-F5ACE2725B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30E09E7B-D0ED-4386-BDF3-33D06F49B8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93AD8E0B-D372-40CE-9E1C-DF6902D8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119-4028-409B-A85B-E4A82940280A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CE730F12-19E5-4640-818F-0C7717BB9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AF67461B-10E3-4B6B-995C-9597D179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5F42F-2DA9-4E8D-8752-4DD5D3A88E2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9106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326DF29-DD69-4F5B-8984-218F894E4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08664B15-04C0-4E22-9469-FE719563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119-4028-409B-A85B-E4A82940280A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224F9C14-36FB-4B98-932B-11462D927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477FFC51-C14E-4A83-81CE-1E7BCCC8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5F42F-2DA9-4E8D-8752-4DD5D3A88E2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6134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41682F58-5C11-4709-84B5-544913D00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119-4028-409B-A85B-E4A82940280A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130A05AE-7247-4AD0-8AC3-625D31FC1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C7B27673-E41D-4E8D-97E6-58308DB9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5F42F-2DA9-4E8D-8752-4DD5D3A88E2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14815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96486B2-344C-4916-9A62-E4A96729C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601785AD-8F3D-4555-B651-14BFC9F65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676B612F-9A5A-4ED3-BB7B-B12BA8327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244C26CA-2A15-4565-8EEF-29FF58F8B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119-4028-409B-A85B-E4A82940280A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74ECDC2F-AAB6-4CA8-A5CA-D04DFA0F0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B7DC3D86-64A1-498C-90F2-21D556B69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5F42F-2DA9-4E8D-8752-4DD5D3A88E2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21885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B9B57BE-1A21-43D8-B2DB-F1860876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FDAAECD2-1EAE-4CD1-9AA9-80D512F04A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3960E79C-68B7-4F59-AA89-E05F705FD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7AA70B4F-2F8A-4D36-8C84-3E49A3078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119-4028-409B-A85B-E4A82940280A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98611B2D-3C35-4779-88FB-232FC2F6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645CB17F-4C49-4CEF-B400-53CED9A72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5F42F-2DA9-4E8D-8752-4DD5D3A88E2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06392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13C67087-8C7D-481F-971A-153A524D6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4FF252FF-BF1B-4AC5-AFA0-69046E530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89FC41C5-14B1-4B24-92A1-264039C9B7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4E119-4028-409B-A85B-E4A82940280A}" type="datetimeFigureOut">
              <a:rPr lang="hr-HR" smtClean="0"/>
              <a:pPr/>
              <a:t>27.7.2020.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D9E5475C-5E95-49BC-8742-8FC6467BA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2FF4196C-F514-464E-A17F-9D191F7A3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5F42F-2DA9-4E8D-8752-4DD5D3A88E2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0430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6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wordwall.net/resource/3467104" TargetMode="Externa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NAHcMMOHE8&amp;t=8s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UKAl_689jFI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bejzbol, odjeća, osoba, fotografija&#10;&#10;Opis je automatski generiran">
            <a:extLst>
              <a:ext uri="{FF2B5EF4-FFF2-40B4-BE49-F238E27FC236}">
                <a16:creationId xmlns:a16="http://schemas.microsoft.com/office/drawing/2014/main" xmlns="" id="{A638CD66-5471-4883-8A0A-9D1338566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342" y="2057400"/>
            <a:ext cx="2087880" cy="4572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22D0AE2-137C-404C-A4A9-515913B9C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1AA7F6F-40BB-4E0D-B829-7C08B8E62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068496"/>
            <a:ext cx="7772400" cy="1000343"/>
          </a:xfrm>
          <a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hr-HR" sz="2800" b="1" dirty="0">
                <a:solidFill>
                  <a:schemeClr val="tx1"/>
                </a:solidFill>
              </a:rPr>
              <a:t>Umjetnički smjerovi i popularna kultura u drugoj polovici XIX. i početkom XX. stoljeća</a:t>
            </a:r>
            <a:endParaRPr lang="hr-HR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8429F9CF-418B-410F-A9C3-2CAE9F982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B0B64876-F9E2-494B-A435-6D5D2CFBB651}"/>
              </a:ext>
            </a:extLst>
          </p:cNvPr>
          <p:cNvSpPr txBox="1">
            <a:spLocks/>
          </p:cNvSpPr>
          <p:nvPr/>
        </p:nvSpPr>
        <p:spPr>
          <a:xfrm>
            <a:off x="2785863" y="3645024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Nastavna tema: </a:t>
            </a:r>
            <a:r>
              <a:rPr lang="hr-HR" sz="2800" dirty="0"/>
              <a:t>Umjetnički smjerovi i popularna kultura u drugoj polovici XIX. i početkom XX. stoljeća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568B3A0-F1D0-46BB-BB53-C1258149A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5200" b="1" dirty="0"/>
              <a:t>Realizam</a:t>
            </a:r>
            <a:r>
              <a:rPr lang="hr-HR" sz="5200" dirty="0"/>
              <a:t> 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xmlns="" id="{99A90AD2-5014-4585-A951-CE3C4213CDE5}"/>
              </a:ext>
            </a:extLst>
          </p:cNvPr>
          <p:cNvGrpSpPr/>
          <p:nvPr/>
        </p:nvGrpSpPr>
        <p:grpSpPr>
          <a:xfrm>
            <a:off x="4593454" y="1970844"/>
            <a:ext cx="3067975" cy="3719742"/>
            <a:chOff x="0" y="198391"/>
            <a:chExt cx="10515600" cy="1254825"/>
          </a:xfrm>
        </p:grpSpPr>
        <p:sp>
          <p:nvSpPr>
            <p:cNvPr id="5" name="Pravokutnik: zaobljeni kutovi 4">
              <a:extLst>
                <a:ext uri="{FF2B5EF4-FFF2-40B4-BE49-F238E27FC236}">
                  <a16:creationId xmlns:a16="http://schemas.microsoft.com/office/drawing/2014/main" xmlns="" id="{13B36F57-66E6-48EC-8C3C-6CF3C2CFB648}"/>
                </a:ext>
              </a:extLst>
            </p:cNvPr>
            <p:cNvSpPr/>
            <p:nvPr/>
          </p:nvSpPr>
          <p:spPr>
            <a:xfrm>
              <a:off x="0" y="198391"/>
              <a:ext cx="10515600" cy="125482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ravokutnik: zaobljeni kutovi 4">
              <a:extLst>
                <a:ext uri="{FF2B5EF4-FFF2-40B4-BE49-F238E27FC236}">
                  <a16:creationId xmlns:a16="http://schemas.microsoft.com/office/drawing/2014/main" xmlns="" id="{20F56500-0FB7-4E45-8FB0-2CDF7FD6E675}"/>
                </a:ext>
              </a:extLst>
            </p:cNvPr>
            <p:cNvSpPr txBox="1"/>
            <p:nvPr/>
          </p:nvSpPr>
          <p:spPr>
            <a:xfrm>
              <a:off x="61257" y="259647"/>
              <a:ext cx="10393090" cy="11323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r>
                <a:rPr lang="hr-HR" sz="2800" dirty="0"/>
                <a:t>Poznati predstavnici realizma u hrvatskoj književnosti – </a:t>
              </a:r>
              <a:r>
                <a:rPr lang="hr-H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August Šenoa i Ante Kovačić</a:t>
              </a:r>
            </a:p>
          </p:txBody>
        </p:sp>
      </p:grp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998F9EA2-9971-4D68-8EF7-269935FFF1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B4E91326-5322-48AB-9714-74577FCA9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7170" name="Picture 2" descr="August Šenoa – Wikipedija">
            <a:extLst>
              <a:ext uri="{FF2B5EF4-FFF2-40B4-BE49-F238E27FC236}">
                <a16:creationId xmlns:a16="http://schemas.microsoft.com/office/drawing/2014/main" xmlns="" id="{F5CCACCB-2702-46B5-98DE-E9C4C514C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638" y="1506882"/>
            <a:ext cx="3710865" cy="4690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mart Guide">
            <a:extLst>
              <a:ext uri="{FF2B5EF4-FFF2-40B4-BE49-F238E27FC236}">
                <a16:creationId xmlns:a16="http://schemas.microsoft.com/office/drawing/2014/main" xmlns="" id="{9F3D74B8-0C2E-4C87-AF00-0042D4AA2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6832" y="1518082"/>
            <a:ext cx="4048732" cy="4655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3239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120BD37-52FC-4D3F-B003-F01CA0DA8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400" b="1" i="1" dirty="0"/>
              <a:t>Belle Époque</a:t>
            </a:r>
            <a:endParaRPr lang="hr-HR" sz="5200" b="1" i="1" dirty="0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D65B0D9B-408E-4782-8155-737C150144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54417170"/>
              </p:ext>
            </p:extLst>
          </p:nvPr>
        </p:nvGraphicFramePr>
        <p:xfrm>
          <a:off x="349928" y="1518082"/>
          <a:ext cx="7125070" cy="4678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244190F-D90D-439A-B0AA-4384B4B139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2E385FF6-7963-447C-980B-5F0E9DA858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B8B877C0-A827-4C2F-B570-940B9184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2076" y="1598166"/>
            <a:ext cx="3171825" cy="4762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0303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A90B7C8-8BB3-4FA3-BC9B-12FFDD028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dirty="0"/>
              <a:t>Modernizam 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B71F1105-3D4E-419E-A89F-7A9322A542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900170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2BC48AC-79B1-4C2B-A637-E481C603E9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5786922-13DB-4E98-9F13-31088DAF43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1408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xmlns="" id="{150E7727-281D-4B59-A04B-3552D1C31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501" y="114299"/>
            <a:ext cx="5176824" cy="6057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E6FD7482-9D8F-4FE7-8BAB-92C0EA2084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815635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2285B7FE-5434-4434-B01B-785127DBAE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xmlns="" id="{64737B63-3EFA-4CF3-A4C8-A247C28CB5EE}"/>
              </a:ext>
            </a:extLst>
          </p:cNvPr>
          <p:cNvSpPr/>
          <p:nvPr/>
        </p:nvSpPr>
        <p:spPr>
          <a:xfrm>
            <a:off x="6251267" y="4628134"/>
            <a:ext cx="2947386" cy="1384995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dirty="0"/>
              <a:t>Juan Gris, </a:t>
            </a:r>
            <a:r>
              <a:rPr lang="it-IT" sz="2800" i="1" dirty="0" err="1"/>
              <a:t>Picassov</a:t>
            </a:r>
            <a:r>
              <a:rPr lang="it-IT" sz="2800" i="1" dirty="0"/>
              <a:t> </a:t>
            </a:r>
            <a:r>
              <a:rPr lang="it-IT" sz="2800" i="1" dirty="0" err="1"/>
              <a:t>portret</a:t>
            </a:r>
            <a:r>
              <a:rPr lang="it-IT" sz="2800" dirty="0"/>
              <a:t>, 1912.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xmlns="" val="3635939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568B3A0-F1D0-46BB-BB53-C1258149A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5200" b="1" dirty="0"/>
              <a:t>Modernizam 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xmlns="" id="{99A90AD2-5014-4585-A951-CE3C4213CDE5}"/>
              </a:ext>
            </a:extLst>
          </p:cNvPr>
          <p:cNvGrpSpPr/>
          <p:nvPr/>
        </p:nvGrpSpPr>
        <p:grpSpPr>
          <a:xfrm>
            <a:off x="4593454" y="1970844"/>
            <a:ext cx="3067975" cy="3719742"/>
            <a:chOff x="0" y="198391"/>
            <a:chExt cx="10515600" cy="1254825"/>
          </a:xfrm>
        </p:grpSpPr>
        <p:sp>
          <p:nvSpPr>
            <p:cNvPr id="5" name="Pravokutnik: zaobljeni kutovi 4">
              <a:extLst>
                <a:ext uri="{FF2B5EF4-FFF2-40B4-BE49-F238E27FC236}">
                  <a16:creationId xmlns:a16="http://schemas.microsoft.com/office/drawing/2014/main" xmlns="" id="{13B36F57-66E6-48EC-8C3C-6CF3C2CFB648}"/>
                </a:ext>
              </a:extLst>
            </p:cNvPr>
            <p:cNvSpPr/>
            <p:nvPr/>
          </p:nvSpPr>
          <p:spPr>
            <a:xfrm>
              <a:off x="0" y="198391"/>
              <a:ext cx="10515600" cy="125482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ravokutnik: zaobljeni kutovi 4">
              <a:extLst>
                <a:ext uri="{FF2B5EF4-FFF2-40B4-BE49-F238E27FC236}">
                  <a16:creationId xmlns:a16="http://schemas.microsoft.com/office/drawing/2014/main" xmlns="" id="{20F56500-0FB7-4E45-8FB0-2CDF7FD6E675}"/>
                </a:ext>
              </a:extLst>
            </p:cNvPr>
            <p:cNvSpPr txBox="1"/>
            <p:nvPr/>
          </p:nvSpPr>
          <p:spPr>
            <a:xfrm>
              <a:off x="61257" y="259647"/>
              <a:ext cx="10393090" cy="11323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r>
                <a:rPr lang="hr-HR" sz="3200" dirty="0"/>
                <a:t>Začetnici modernizma – pjesnici </a:t>
              </a:r>
              <a:r>
                <a:rPr lang="hr-H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Charles Baudelaire </a:t>
              </a:r>
              <a:r>
                <a:rPr lang="hr-HR" sz="3200" dirty="0"/>
                <a:t>i</a:t>
              </a:r>
              <a:r>
                <a:rPr lang="hr-HR" sz="3200" b="1" dirty="0"/>
                <a:t> </a:t>
              </a:r>
              <a:r>
                <a:rPr lang="hr-H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Arthur </a:t>
              </a:r>
              <a:r>
                <a:rPr lang="hr-HR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Rimbaud</a:t>
              </a:r>
              <a:r>
                <a:rPr lang="hr-HR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998F9EA2-9971-4D68-8EF7-269935FFF1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B4E91326-5322-48AB-9714-74577FCA9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9218" name="Picture 2" descr="Charles Baudelaire – Wikipedija">
            <a:extLst>
              <a:ext uri="{FF2B5EF4-FFF2-40B4-BE49-F238E27FC236}">
                <a16:creationId xmlns:a16="http://schemas.microsoft.com/office/drawing/2014/main" xmlns="" id="{8972552D-E8CC-4F5C-8EB8-9A783E5C1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23" y="1571348"/>
            <a:ext cx="3543811" cy="4532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rthur Rimbaud - IMDb">
            <a:extLst>
              <a:ext uri="{FF2B5EF4-FFF2-40B4-BE49-F238E27FC236}">
                <a16:creationId xmlns:a16="http://schemas.microsoft.com/office/drawing/2014/main" xmlns="" id="{D0A8FE46-A337-47CF-B294-EED5F63DC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8082" y="1562469"/>
            <a:ext cx="3370246" cy="4645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2879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A90B7C8-8BB3-4FA3-BC9B-12FFDD028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400" b="1" dirty="0"/>
              <a:t>Modernizam u Hrvatskoj</a:t>
            </a:r>
            <a:endParaRPr lang="hr-HR" sz="5200" b="1" dirty="0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B71F1105-3D4E-419E-A89F-7A9322A542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6810270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2BC48AC-79B1-4C2B-A637-E481C603E9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5786922-13DB-4E98-9F13-31088DAF43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1001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36BE33C2-3AF3-4682-A434-C7E5C4937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7837" cy="6105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xmlns="" id="{312C021C-00DF-4EC6-891E-8E12228A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1400" y="742950"/>
            <a:ext cx="5816600" cy="4362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xmlns="" id="{FACAE1B3-2774-4146-B639-67D82D78D769}"/>
              </a:ext>
            </a:extLst>
          </p:cNvPr>
          <p:cNvSpPr/>
          <p:nvPr/>
        </p:nvSpPr>
        <p:spPr>
          <a:xfrm>
            <a:off x="7156880" y="5324476"/>
            <a:ext cx="4730319" cy="1200329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400" dirty="0"/>
              <a:t>Kip Grgura Ninskog u Ninu; Zdenac života u Zagrebu – djela Ivana Meštrovića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C0309219-5BAA-4990-963E-392EE6A72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7929" y="5832111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58FB4C7-785D-44D2-9CDE-9A89A44F6D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779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8B49AFC7-0AFC-4D6E-830D-F77BA26595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F08C6705-A412-4CC4-ABF0-5182169868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9" name="Slika 8" descr="Slika na kojoj se prikazuje bejzbol, odjeća, osoba, fotografija&#10;&#10;Opis je automatski generiran">
            <a:extLst>
              <a:ext uri="{FF2B5EF4-FFF2-40B4-BE49-F238E27FC236}">
                <a16:creationId xmlns:a16="http://schemas.microsoft.com/office/drawing/2014/main" xmlns="" id="{08D9E450-AAFB-4362-BAB0-3ADCD1B17F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0033" y="4448175"/>
            <a:ext cx="1055891" cy="2312171"/>
          </a:xfrm>
          <a:prstGeom prst="rect">
            <a:avLst/>
          </a:prstGeom>
        </p:spPr>
      </p:pic>
      <p:sp>
        <p:nvSpPr>
          <p:cNvPr id="10" name="Oblačić za govor: ovalni 9">
            <a:extLst>
              <a:ext uri="{FF2B5EF4-FFF2-40B4-BE49-F238E27FC236}">
                <a16:creationId xmlns:a16="http://schemas.microsoft.com/office/drawing/2014/main" xmlns="" id="{8F94B8AA-8730-42E1-B172-459CE9381CED}"/>
              </a:ext>
            </a:extLst>
          </p:cNvPr>
          <p:cNvSpPr/>
          <p:nvPr/>
        </p:nvSpPr>
        <p:spPr>
          <a:xfrm>
            <a:off x="7400925" y="638175"/>
            <a:ext cx="4791075" cy="4528907"/>
          </a:xfrm>
          <a:prstGeom prst="wedgeEllipseCallout">
            <a:avLst>
              <a:gd name="adj1" fmla="val 31702"/>
              <a:gd name="adj2" fmla="val 47077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Pročitaj tekst u U/str. 124 o Eiffelovom tornju, pogledaj video o njegovoj izgradnji, a zatim odgovori na pitanja.</a:t>
            </a:r>
          </a:p>
          <a:p>
            <a:pPr algn="ctr"/>
            <a:r>
              <a:rPr lang="hr-HR" b="1" dirty="0"/>
              <a:t>1. Kada je i kojim povodom izgrađen Eiffelov toranj?</a:t>
            </a:r>
          </a:p>
          <a:p>
            <a:pPr algn="ctr"/>
            <a:r>
              <a:rPr lang="hr-HR" b="1" dirty="0"/>
              <a:t>2. Po kome je dobio ime? Pronađi na internetu koliko je toranj visok. </a:t>
            </a:r>
          </a:p>
          <a:p>
            <a:pPr algn="ctr"/>
            <a:r>
              <a:rPr lang="hr-HR" b="1" dirty="0"/>
              <a:t>3. Jesu li ga Parižani u početku prihvatili? Što su pričali o tornju?</a:t>
            </a:r>
          </a:p>
          <a:p>
            <a:pPr algn="ctr"/>
            <a:r>
              <a:rPr lang="hr-HR" b="1" dirty="0"/>
              <a:t>4. Zašto je on postao simbol grada? </a:t>
            </a:r>
          </a:p>
        </p:txBody>
      </p:sp>
      <p:pic>
        <p:nvPicPr>
          <p:cNvPr id="2" name="Eiffel Tower Construction 1887-1889">
            <a:hlinkClick r:id="" action="ppaction://media"/>
            <a:extLst>
              <a:ext uri="{FF2B5EF4-FFF2-40B4-BE49-F238E27FC236}">
                <a16:creationId xmlns:a16="http://schemas.microsoft.com/office/drawing/2014/main" xmlns="" id="{7CA5993C-95F6-4284-83F3-827488F2155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" y="0"/>
            <a:ext cx="7350711" cy="570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125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9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A90B7C8-8BB3-4FA3-BC9B-12FFDD028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400" b="1" dirty="0"/>
              <a:t>Eiffelov toranj</a:t>
            </a:r>
            <a:endParaRPr lang="hr-HR" sz="5200" b="1" dirty="0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B71F1105-3D4E-419E-A89F-7A9322A542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41233008"/>
              </p:ext>
            </p:extLst>
          </p:nvPr>
        </p:nvGraphicFramePr>
        <p:xfrm>
          <a:off x="600074" y="1724025"/>
          <a:ext cx="11229975" cy="435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2BC48AC-79B1-4C2B-A637-E481C603E9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5786922-13DB-4E98-9F13-31088DAF43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5167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xmlns="" id="{B63B4C4E-7839-487E-8D26-B04BCC49F2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797156995"/>
              </p:ext>
            </p:extLst>
          </p:nvPr>
        </p:nvGraphicFramePr>
        <p:xfrm>
          <a:off x="0" y="825623"/>
          <a:ext cx="8835794" cy="4998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 descr="Slika na kojoj se prikazuje odjeća, haljina, držanje, staro&#10;&#10;Opis je automatski generiran">
            <a:extLst>
              <a:ext uri="{FF2B5EF4-FFF2-40B4-BE49-F238E27FC236}">
                <a16:creationId xmlns:a16="http://schemas.microsoft.com/office/drawing/2014/main" xmlns="" id="{90AE1A65-BA49-4A6A-9EDD-92714137FC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4207" y="3870960"/>
            <a:ext cx="1393952" cy="2987040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9933931D-998F-493C-9837-1C7C855F8342}"/>
              </a:ext>
            </a:extLst>
          </p:cNvPr>
          <p:cNvSpPr/>
          <p:nvPr/>
        </p:nvSpPr>
        <p:spPr>
          <a:xfrm>
            <a:off x="8717280" y="802640"/>
            <a:ext cx="3474720" cy="3020676"/>
          </a:xfrm>
          <a:prstGeom prst="wedgeEllipseCallout">
            <a:avLst>
              <a:gd name="adj1" fmla="val 13741"/>
              <a:gd name="adj2" fmla="val 66084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/>
              <a:t>Pročitaj tekst </a:t>
            </a:r>
            <a:r>
              <a:rPr lang="hr-HR" i="1" dirty="0"/>
              <a:t>Popularna kultura</a:t>
            </a:r>
            <a:r>
              <a:rPr lang="hr-HR" dirty="0"/>
              <a:t> u U/str. 127, a zatim izradi pojmovnu mapu o novim tehnologijama i umjetnostima.</a:t>
            </a:r>
            <a:endParaRPr lang="hr-HR" sz="2400" b="1" dirty="0">
              <a:cs typeface="Arial" panose="020B060402020202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2B6123D0-3781-4A4E-BD91-C4A32755B0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E07FF98B-19E5-4AE2-B9F4-6BC2942128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630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bejzbol, odjeća, osoba, fotografija&#10;&#10;Opis je automatski generiran">
            <a:extLst>
              <a:ext uri="{FF2B5EF4-FFF2-40B4-BE49-F238E27FC236}">
                <a16:creationId xmlns:a16="http://schemas.microsoft.com/office/drawing/2014/main" xmlns="" id="{93102BEE-DB95-48AD-A484-ADB9E37CB4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478" y="1799947"/>
            <a:ext cx="2087880" cy="45720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42D564E-B289-471E-B173-117D118EE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B625C37-F1E3-46EC-8B9A-53A7F0FC88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FD12BF0D-3D46-4E51-8A64-82F23E977669}"/>
              </a:ext>
            </a:extLst>
          </p:cNvPr>
          <p:cNvSpPr/>
          <p:nvPr/>
        </p:nvSpPr>
        <p:spPr>
          <a:xfrm>
            <a:off x="5328572" y="985421"/>
            <a:ext cx="5466674" cy="4057095"/>
          </a:xfrm>
          <a:prstGeom prst="wedgeEllipseCallout">
            <a:avLst>
              <a:gd name="adj1" fmla="val -72183"/>
              <a:gd name="adj2" fmla="val -4896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cs typeface="Arial" panose="020B0604020202020204" pitchFamily="34" charset="0"/>
              </a:rPr>
              <a:t>Što je romantizam? Navedi glavne značajke romantizma. Na koji su se način romantičari uključivali u politička zbivanja?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2E0E42A5-70C1-45BA-A5C4-E56AAE789721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332616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Prisjetimo se!</a:t>
            </a:r>
          </a:p>
        </p:txBody>
      </p:sp>
    </p:spTree>
    <p:extLst>
      <p:ext uri="{BB962C8B-B14F-4D97-AF65-F5344CB8AC3E}">
        <p14:creationId xmlns:p14="http://schemas.microsoft.com/office/powerpoint/2010/main" xmlns="" val="3779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Rezervirano mjesto sadržaja 2">
            <a:extLst>
              <a:ext uri="{FF2B5EF4-FFF2-40B4-BE49-F238E27FC236}">
                <a16:creationId xmlns:a16="http://schemas.microsoft.com/office/drawing/2014/main" xmlns="" id="{75195019-1F69-4DCC-AAC0-CEB8AC1E22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05996395"/>
              </p:ext>
            </p:extLst>
          </p:nvPr>
        </p:nvGraphicFramePr>
        <p:xfrm>
          <a:off x="71021" y="1367162"/>
          <a:ext cx="6249879" cy="4702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829BD357-68A2-4A56-A438-12ADC4C16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BE30BDF9-4B4F-429B-A001-40C5764EE9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14" name="Naslov 13">
            <a:extLst>
              <a:ext uri="{FF2B5EF4-FFF2-40B4-BE49-F238E27FC236}">
                <a16:creationId xmlns:a16="http://schemas.microsoft.com/office/drawing/2014/main" xmlns="" id="{D217C558-EA61-4FA5-ABD1-0C67C3CDF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Popularna kultura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5A8013E-F714-4CFC-8CC9-AA2409C00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6050" y="1556246"/>
            <a:ext cx="5487587" cy="3944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xmlns="" id="{CBBE12C9-0F5F-4F43-A0C1-F3DE9AB42721}"/>
              </a:ext>
            </a:extLst>
          </p:cNvPr>
          <p:cNvSpPr/>
          <p:nvPr/>
        </p:nvSpPr>
        <p:spPr>
          <a:xfrm>
            <a:off x="7553325" y="5657850"/>
            <a:ext cx="3810000" cy="1107996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200" dirty="0"/>
              <a:t>Snimku pariškog </a:t>
            </a:r>
            <a:r>
              <a:rPr lang="hr-HR" sz="2200" dirty="0" err="1"/>
              <a:t>Bulevarda</a:t>
            </a:r>
            <a:r>
              <a:rPr lang="hr-HR" sz="2200" dirty="0"/>
              <a:t> </a:t>
            </a:r>
            <a:r>
              <a:rPr lang="hr-HR" sz="2200" dirty="0" err="1"/>
              <a:t>du</a:t>
            </a:r>
            <a:r>
              <a:rPr lang="hr-HR" sz="2200" dirty="0"/>
              <a:t> </a:t>
            </a:r>
            <a:r>
              <a:rPr lang="hr-HR" sz="2200" dirty="0" err="1"/>
              <a:t>Temple</a:t>
            </a:r>
            <a:r>
              <a:rPr lang="hr-HR" sz="2200" dirty="0"/>
              <a:t> načinio je L. Daguerre 1838. godine</a:t>
            </a:r>
          </a:p>
        </p:txBody>
      </p:sp>
    </p:spTree>
    <p:extLst>
      <p:ext uri="{BB962C8B-B14F-4D97-AF65-F5344CB8AC3E}">
        <p14:creationId xmlns:p14="http://schemas.microsoft.com/office/powerpoint/2010/main" xmlns="" val="631540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Rezervirano mjesto sadržaja 2">
            <a:extLst>
              <a:ext uri="{FF2B5EF4-FFF2-40B4-BE49-F238E27FC236}">
                <a16:creationId xmlns:a16="http://schemas.microsoft.com/office/drawing/2014/main" xmlns="" id="{75195019-1F69-4DCC-AAC0-CEB8AC1E22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38972013"/>
              </p:ext>
            </p:extLst>
          </p:nvPr>
        </p:nvGraphicFramePr>
        <p:xfrm>
          <a:off x="210385" y="1260630"/>
          <a:ext cx="6971649" cy="5024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829BD357-68A2-4A56-A438-12ADC4C16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BE30BDF9-4B4F-429B-A001-40C5764EE9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14" name="Naslov 13">
            <a:extLst>
              <a:ext uri="{FF2B5EF4-FFF2-40B4-BE49-F238E27FC236}">
                <a16:creationId xmlns:a16="http://schemas.microsoft.com/office/drawing/2014/main" xmlns="" id="{D217C558-EA61-4FA5-ABD1-0C67C3CDF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Popularna kultura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CD0C9C23-E24C-4A03-AC25-9EFD65C02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6020" y="1433073"/>
            <a:ext cx="4260233" cy="5065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1012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43A6915-31D3-4A4E-B2D3-8C70A32D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Popularna kultura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879B6C69-44DF-4DC2-8B4F-FBD3589E8B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0480947"/>
              </p:ext>
            </p:extLst>
          </p:nvPr>
        </p:nvGraphicFramePr>
        <p:xfrm>
          <a:off x="200026" y="1676400"/>
          <a:ext cx="7562849" cy="4529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CCDB0BB-324E-49E8-B1E6-D3DB57D8CC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B434B00B-03AF-4784-B482-770A32C927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xmlns="" id="{14926AFB-47F4-438F-BD44-DA53FA6F5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1511" y="1590674"/>
            <a:ext cx="3443289" cy="4591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xmlns="" id="{61385FAE-A3B1-415C-95EF-A4C6C62BE99D}"/>
              </a:ext>
            </a:extLst>
          </p:cNvPr>
          <p:cNvSpPr/>
          <p:nvPr/>
        </p:nvSpPr>
        <p:spPr>
          <a:xfrm>
            <a:off x="8639175" y="6314480"/>
            <a:ext cx="2714625" cy="461665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400" dirty="0"/>
              <a:t>Kinematograf </a:t>
            </a:r>
          </a:p>
        </p:txBody>
      </p:sp>
    </p:spTree>
    <p:extLst>
      <p:ext uri="{BB962C8B-B14F-4D97-AF65-F5344CB8AC3E}">
        <p14:creationId xmlns:p14="http://schemas.microsoft.com/office/powerpoint/2010/main" xmlns="" val="3347384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9BDB8D6-8F32-4EEA-AB38-16B40CD2C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Popularna kultura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CBAA162E-9FA8-4290-82F4-1CE42A2334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98606255"/>
              </p:ext>
            </p:extLst>
          </p:nvPr>
        </p:nvGraphicFramePr>
        <p:xfrm>
          <a:off x="367684" y="1669002"/>
          <a:ext cx="7524565" cy="4507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410" name="Picture 2">
            <a:extLst>
              <a:ext uri="{FF2B5EF4-FFF2-40B4-BE49-F238E27FC236}">
                <a16:creationId xmlns:a16="http://schemas.microsoft.com/office/drawing/2014/main" xmlns="" id="{E29281C3-5CEF-4226-83DE-B90C2D9BF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86775" y="1685925"/>
            <a:ext cx="3136900" cy="4457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BCA1DE95-F789-43F9-BE6E-00924126AD8B}"/>
              </a:ext>
            </a:extLst>
          </p:cNvPr>
          <p:cNvSpPr/>
          <p:nvPr/>
        </p:nvSpPr>
        <p:spPr>
          <a:xfrm>
            <a:off x="8639175" y="6314480"/>
            <a:ext cx="2714625" cy="461665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400" dirty="0"/>
              <a:t>Edisonov fonograf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4B5C6AB7-F95C-4881-B292-FE21C242E9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7D2466DA-9226-4077-A226-B6E95D5F61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4796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first movie ever made in history 1896 by The Lumière brothers">
            <a:hlinkClick r:id="" action="ppaction://media"/>
            <a:extLst>
              <a:ext uri="{FF2B5EF4-FFF2-40B4-BE49-F238E27FC236}">
                <a16:creationId xmlns:a16="http://schemas.microsoft.com/office/drawing/2014/main" xmlns="" id="{E180B97D-FC52-4C01-82FA-03C9A0005C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239250" cy="59817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542CD8AC-4851-4C92-B67A-FEE8CC0ED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1B2A0D55-DFB4-4D32-BC4B-493D1A7180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D53E0A55-98F7-47AB-99BA-65CC25FA65AD}"/>
              </a:ext>
            </a:extLst>
          </p:cNvPr>
          <p:cNvSpPr/>
          <p:nvPr/>
        </p:nvSpPr>
        <p:spPr>
          <a:xfrm>
            <a:off x="9363075" y="4380905"/>
            <a:ext cx="2714625" cy="1569660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dirty="0"/>
              <a:t>Film</a:t>
            </a:r>
            <a:r>
              <a:rPr lang="hr-HR" sz="2400" dirty="0"/>
              <a:t> </a:t>
            </a:r>
            <a:r>
              <a:rPr lang="hr-HR" sz="2400" i="1" dirty="0"/>
              <a:t>Ulazak vlaka u stanicu </a:t>
            </a:r>
            <a:r>
              <a:rPr lang="hr-HR" sz="2400" i="1" dirty="0" err="1"/>
              <a:t>Ciotat</a:t>
            </a:r>
            <a:r>
              <a:rPr lang="hr-HR" sz="2400" i="1" dirty="0"/>
              <a:t> </a:t>
            </a:r>
            <a:r>
              <a:rPr lang="it-IT" sz="2400" dirty="0" err="1"/>
              <a:t>braće</a:t>
            </a:r>
            <a:r>
              <a:rPr lang="it-IT" sz="2400" dirty="0"/>
              <a:t> Lumiere </a:t>
            </a:r>
            <a:r>
              <a:rPr lang="it-IT" sz="2400" dirty="0" err="1"/>
              <a:t>iz</a:t>
            </a:r>
            <a:r>
              <a:rPr lang="it-IT" sz="2400" dirty="0"/>
              <a:t> 1896. godine</a:t>
            </a:r>
            <a:r>
              <a:rPr lang="hr-HR" sz="2400" dirty="0"/>
              <a:t>.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xmlns="" val="231864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xmlns="" id="{1B8B0DA8-506A-4069-96F1-EDBC79FD0B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2025" y="0"/>
            <a:ext cx="5105636" cy="6226734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xmlns="" id="{7E4D85C1-CE75-41C5-97D0-7390D390273E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296612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Ponovimo!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25B1D0BC-7B4B-4837-9156-647922227E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291D4E87-9D09-4819-AE5A-A83647CAC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DA7E7A7-D22F-4EE6-90A8-27642DF77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1" y="1720850"/>
            <a:ext cx="3807460" cy="1060450"/>
          </a:xfrm>
        </p:spPr>
        <p:txBody>
          <a:bodyPr>
            <a:normAutofit fontScale="77500" lnSpcReduction="20000"/>
          </a:bodyPr>
          <a:lstStyle/>
          <a:p>
            <a:r>
              <a:rPr lang="hr-HR" dirty="0">
                <a:hlinkClick r:id="rId5"/>
              </a:rPr>
              <a:t>Umjetnički smjerovi i popularna kultura u drugoj polovici XIX. i početkom XX. stoljeća</a:t>
            </a:r>
            <a:r>
              <a:rPr lang="hr-HR" dirty="0"/>
              <a:t> </a:t>
            </a:r>
          </a:p>
        </p:txBody>
      </p:sp>
      <p:pic>
        <p:nvPicPr>
          <p:cNvPr id="6" name="Slika 5" descr="Slika na kojoj se prikazuje crtež&#10;&#10;Opis je automatski generiran">
            <a:extLst>
              <a:ext uri="{FF2B5EF4-FFF2-40B4-BE49-F238E27FC236}">
                <a16:creationId xmlns:a16="http://schemas.microsoft.com/office/drawing/2014/main" xmlns="" id="{5EBCA8BE-6C47-4AFC-9249-D5FCC7B324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075" y="2924175"/>
            <a:ext cx="3053184" cy="305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191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24131436-E69F-43A2-B6B5-1EAF22CF9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1050" y="628650"/>
            <a:ext cx="6069848" cy="4572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A1E3A99-BA9B-46A1-B669-D8C90A46D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0075" cy="5160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 descr="Slika na kojoj se prikazuje bejzbol, odjeća, osoba, fotografija&#10;&#10;Opis je automatski generiran">
            <a:extLst>
              <a:ext uri="{FF2B5EF4-FFF2-40B4-BE49-F238E27FC236}">
                <a16:creationId xmlns:a16="http://schemas.microsoft.com/office/drawing/2014/main" xmlns="" id="{A786FF55-51A1-4252-8071-2766220BDF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77551" y="4136169"/>
            <a:ext cx="1198374" cy="262417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0BD2A6DC-C01E-40F4-9C55-8D3EF10C7B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67DAE6C-E5FA-41F0-8369-641D8F2622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9" name="Oblačić za govor: ovalni 8">
            <a:extLst>
              <a:ext uri="{FF2B5EF4-FFF2-40B4-BE49-F238E27FC236}">
                <a16:creationId xmlns:a16="http://schemas.microsoft.com/office/drawing/2014/main" xmlns="" id="{61B3259F-0FA4-4A1B-9B46-D68109CDA513}"/>
              </a:ext>
            </a:extLst>
          </p:cNvPr>
          <p:cNvSpPr/>
          <p:nvPr/>
        </p:nvSpPr>
        <p:spPr>
          <a:xfrm>
            <a:off x="7077075" y="5181600"/>
            <a:ext cx="3695700" cy="1676400"/>
          </a:xfrm>
          <a:prstGeom prst="wedgeEllipseCallout">
            <a:avLst>
              <a:gd name="adj1" fmla="val 62305"/>
              <a:gd name="adj2" fmla="val -61286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/>
              <a:t>Usporedi realističku sliku Gustavea </a:t>
            </a:r>
            <a:r>
              <a:rPr lang="hr-HR" b="1" dirty="0" err="1"/>
              <a:t>Courbeta</a:t>
            </a:r>
            <a:r>
              <a:rPr lang="hr-HR" b="1" dirty="0"/>
              <a:t> i modernističku sliku Juana Grisa.</a:t>
            </a:r>
            <a:endParaRPr lang="hr-HR" sz="2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63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lad Yankov BA (HONS) Computer Animation Arts UCA Rochester: &quot;Le ...">
            <a:extLst>
              <a:ext uri="{FF2B5EF4-FFF2-40B4-BE49-F238E27FC236}">
                <a16:creationId xmlns:a16="http://schemas.microsoft.com/office/drawing/2014/main" xmlns="" id="{51192610-6827-4781-BE39-190D15514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33900" cy="6037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xmlns="" id="{CD90A331-A807-4FA9-A9E2-AC900E9FC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9936" y="1355108"/>
            <a:ext cx="6400800" cy="873187"/>
          </a:xfrm>
        </p:spPr>
        <p:txBody>
          <a:bodyPr/>
          <a:lstStyle/>
          <a:p>
            <a:r>
              <a:rPr lang="hr-HR" dirty="0">
                <a:hlinkClick r:id="rId3"/>
              </a:rPr>
              <a:t>Film „Putovanje na Mjesec” </a:t>
            </a:r>
            <a:r>
              <a:rPr lang="hr-HR" dirty="0"/>
              <a:t>iz 1902. godine </a:t>
            </a:r>
          </a:p>
        </p:txBody>
      </p:sp>
      <p:pic>
        <p:nvPicPr>
          <p:cNvPr id="7" name="Slika 6" descr="Slika na kojoj se prikazuje odjeća, haljina, držanje, staro&#10;&#10;Opis je automatski generiran">
            <a:extLst>
              <a:ext uri="{FF2B5EF4-FFF2-40B4-BE49-F238E27FC236}">
                <a16:creationId xmlns:a16="http://schemas.microsoft.com/office/drawing/2014/main" xmlns="" id="{A004C14B-C609-484E-8A4A-52D5EA59DB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4207" y="3870960"/>
            <a:ext cx="1393952" cy="2987040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311A5604-FAFA-4A9D-8A4F-274392EF1892}"/>
              </a:ext>
            </a:extLst>
          </p:cNvPr>
          <p:cNvSpPr/>
          <p:nvPr/>
        </p:nvSpPr>
        <p:spPr>
          <a:xfrm>
            <a:off x="6248400" y="2962275"/>
            <a:ext cx="4076700" cy="2971800"/>
          </a:xfrm>
          <a:prstGeom prst="wedgeEllipseCallout">
            <a:avLst>
              <a:gd name="adj1" fmla="val 63941"/>
              <a:gd name="adj2" fmla="val 4099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/>
              <a:t>Pogledaj prvi znanstveno-fantastični film,  a zatim napiši kratki sastavak/esej o svojim dojmovima, izgledu glumaca i scenografiji, iznesi mišljenje zašto je taj film vrijedan.</a:t>
            </a:r>
            <a:endParaRPr lang="hr-HR" sz="2400" b="1" dirty="0">
              <a:cs typeface="Arial" panose="020B0604020202020204" pitchFamily="34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53032C53-144D-4EB7-B991-5E8E7B3A10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06FE1A64-70A7-418C-AB03-D452018678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914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 descr="Slika na kojoj se prikazuje odjeća, haljina, držanje, staro&#10;&#10;Opis je automatski generiran">
            <a:extLst>
              <a:ext uri="{FF2B5EF4-FFF2-40B4-BE49-F238E27FC236}">
                <a16:creationId xmlns:a16="http://schemas.microsoft.com/office/drawing/2014/main" xmlns="" id="{9B7E2EE7-4DB7-49CE-9BA8-EF04EECBC4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4207" y="3870960"/>
            <a:ext cx="1393952" cy="298704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42D564E-B289-471E-B173-117D118EE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B625C37-F1E3-46EC-8B9A-53A7F0FC88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FD12BF0D-3D46-4E51-8A64-82F23E977669}"/>
              </a:ext>
            </a:extLst>
          </p:cNvPr>
          <p:cNvSpPr/>
          <p:nvPr/>
        </p:nvSpPr>
        <p:spPr>
          <a:xfrm>
            <a:off x="8717280" y="802640"/>
            <a:ext cx="3474720" cy="3020676"/>
          </a:xfrm>
          <a:prstGeom prst="wedgeEllipseCallout">
            <a:avLst>
              <a:gd name="adj1" fmla="val 13741"/>
              <a:gd name="adj2" fmla="val 66084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/>
              <a:t>Pročitaj tekst o viktorijanskom dobu i realizmu u U/str. 124 – 125 te dio o Belle Époque i modernizmu u U/str. 125 – 126. Zatim ispuni tablicu.</a:t>
            </a:r>
            <a:endParaRPr lang="hr-HR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xmlns="" id="{17F3CA8F-202C-4352-BD81-E095F7F5D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51651180"/>
              </p:ext>
            </p:extLst>
          </p:nvPr>
        </p:nvGraphicFramePr>
        <p:xfrm>
          <a:off x="-1" y="1"/>
          <a:ext cx="8691241" cy="6236436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420428">
                  <a:extLst>
                    <a:ext uri="{9D8B030D-6E8A-4147-A177-3AD203B41FA5}">
                      <a16:colId xmlns:a16="http://schemas.microsoft.com/office/drawing/2014/main" xmlns="" val="413483714"/>
                    </a:ext>
                  </a:extLst>
                </a:gridCol>
                <a:gridCol w="1837678">
                  <a:extLst>
                    <a:ext uri="{9D8B030D-6E8A-4147-A177-3AD203B41FA5}">
                      <a16:colId xmlns:a16="http://schemas.microsoft.com/office/drawing/2014/main" xmlns="" val="3614813059"/>
                    </a:ext>
                  </a:extLst>
                </a:gridCol>
                <a:gridCol w="1667327">
                  <a:extLst>
                    <a:ext uri="{9D8B030D-6E8A-4147-A177-3AD203B41FA5}">
                      <a16:colId xmlns:a16="http://schemas.microsoft.com/office/drawing/2014/main" xmlns="" val="3173314334"/>
                    </a:ext>
                  </a:extLst>
                </a:gridCol>
                <a:gridCol w="1969776">
                  <a:extLst>
                    <a:ext uri="{9D8B030D-6E8A-4147-A177-3AD203B41FA5}">
                      <a16:colId xmlns:a16="http://schemas.microsoft.com/office/drawing/2014/main" xmlns="" val="1829022776"/>
                    </a:ext>
                  </a:extLst>
                </a:gridCol>
                <a:gridCol w="1796032">
                  <a:extLst>
                    <a:ext uri="{9D8B030D-6E8A-4147-A177-3AD203B41FA5}">
                      <a16:colId xmlns:a16="http://schemas.microsoft.com/office/drawing/2014/main" xmlns="" val="3129357316"/>
                    </a:ext>
                  </a:extLst>
                </a:gridCol>
              </a:tblGrid>
              <a:tr h="53091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POVIJESNI PERIODI I UMJETNIČKI SMJEROVI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000193"/>
                  </a:ext>
                </a:extLst>
              </a:tr>
              <a:tr h="805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</a:rPr>
                        <a:t>VIKTORIJANSKO DOBA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</a:rPr>
                        <a:t> </a:t>
                      </a:r>
                      <a:endParaRPr lang="hr-H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</a:rPr>
                        <a:t>REALIZAM</a:t>
                      </a:r>
                      <a:endParaRPr lang="hr-H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</a:rPr>
                        <a:t>BELLE ÉPOQUE</a:t>
                      </a:r>
                      <a:endParaRPr lang="hr-H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</a:rPr>
                        <a:t>MODERNIZAM</a:t>
                      </a:r>
                      <a:endParaRPr lang="hr-H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739224"/>
                  </a:ext>
                </a:extLst>
              </a:tr>
              <a:tr h="5309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TRAJANJE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13520282"/>
                  </a:ext>
                </a:extLst>
              </a:tr>
              <a:tr h="8052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ZNAČAJKE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77642290"/>
                  </a:ext>
                </a:extLst>
              </a:tr>
              <a:tr h="18340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ISTAKNUTE OSOBE I UMJETNICI U EUROPI I SVIJETU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 </a:t>
                      </a:r>
                      <a:endParaRPr lang="hr-H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06533956"/>
                  </a:ext>
                </a:extLst>
              </a:tr>
              <a:tr h="16281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ISTAKNUTI UMJETNICI U HRVATSKOJ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78635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87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E578233-1CBF-4163-A8D0-52FE0EA8D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Viktorijansko doba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517628F8-BEB5-42A5-AF32-78B95B52F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8376" y="1423874"/>
            <a:ext cx="3266798" cy="4610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Rezervirano mjesto sadržaja 2">
            <a:extLst>
              <a:ext uri="{FF2B5EF4-FFF2-40B4-BE49-F238E27FC236}">
                <a16:creationId xmlns:a16="http://schemas.microsoft.com/office/drawing/2014/main" xmlns="" id="{698B1883-BBF8-4E8C-8C17-EB895A83B5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2592384"/>
              </p:ext>
            </p:extLst>
          </p:nvPr>
        </p:nvGraphicFramePr>
        <p:xfrm>
          <a:off x="328290" y="1438275"/>
          <a:ext cx="7167885" cy="4792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Pravokutnik 7">
            <a:extLst>
              <a:ext uri="{FF2B5EF4-FFF2-40B4-BE49-F238E27FC236}">
                <a16:creationId xmlns:a16="http://schemas.microsoft.com/office/drawing/2014/main" xmlns="" id="{E6ADBC88-084E-4B75-996E-52EEC2424933}"/>
              </a:ext>
            </a:extLst>
          </p:cNvPr>
          <p:cNvSpPr/>
          <p:nvPr/>
        </p:nvSpPr>
        <p:spPr>
          <a:xfrm>
            <a:off x="8833281" y="6157219"/>
            <a:ext cx="2525790" cy="36933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>
                <a:hlinkClick r:id="rId8"/>
              </a:rPr>
              <a:t>Kraljica Viktorija</a:t>
            </a:r>
            <a:r>
              <a:rPr lang="hr-HR" dirty="0"/>
              <a:t>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46768371-5F33-4A05-B215-7916F6F1F5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146C66E3-215F-4AD3-981E-1E24A5E455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7725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0F3CF20C-58D1-48A0-A558-9CD42C762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508789" cy="6105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5EF5D2D7-0937-465C-AFE2-662E9EC3647F}"/>
              </a:ext>
            </a:extLst>
          </p:cNvPr>
          <p:cNvSpPr/>
          <p:nvPr/>
        </p:nvSpPr>
        <p:spPr>
          <a:xfrm>
            <a:off x="9842931" y="4933951"/>
            <a:ext cx="2034744" cy="1200329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400" dirty="0"/>
              <a:t>Kraljevska obitelj kraljice </a:t>
            </a:r>
            <a:r>
              <a:rPr lang="hr-HR" sz="2400" dirty="0" smtClean="0"/>
              <a:t>Viktorije</a:t>
            </a:r>
            <a:endParaRPr lang="hr-HR" sz="24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17952562-831E-4B76-8F56-1143D88A67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BFAA607-AD04-4B8F-8DC7-96358E1F8E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3266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4ABF09B-2684-4EA2-A903-B4D16BF28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Viktorijansko doba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FCBB5E2B-AA06-4FA2-8BC7-ABA616C14A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46019461"/>
              </p:ext>
            </p:extLst>
          </p:nvPr>
        </p:nvGraphicFramePr>
        <p:xfrm>
          <a:off x="323298" y="1660124"/>
          <a:ext cx="6361588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2224ED65-BD29-43BF-8C37-33CE96E41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1256" y="1771650"/>
            <a:ext cx="5223581" cy="396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4FE732B-A7CB-4385-A169-10074C13C3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6D313C4F-FF74-4440-8057-AF4D0763E9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3790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120BD37-52FC-4D3F-B003-F01CA0DA8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Realizam 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D65B0D9B-408E-4782-8155-737C150144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6271854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244190F-D90D-439A-B0AA-4384B4B139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2E385FF6-7963-447C-980B-5F0E9DA858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0203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xmlns="" id="{DF0C92A6-AEC1-438B-BE50-C65EECF63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8105775" cy="6105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914C4A96-CEDF-41B5-9CE9-3249BB3BB841}"/>
              </a:ext>
            </a:extLst>
          </p:cNvPr>
          <p:cNvSpPr/>
          <p:nvPr/>
        </p:nvSpPr>
        <p:spPr>
          <a:xfrm>
            <a:off x="8451542" y="4847209"/>
            <a:ext cx="2947386" cy="1200329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400" dirty="0"/>
              <a:t>Gustave </a:t>
            </a:r>
            <a:r>
              <a:rPr lang="hr-HR" sz="2400" dirty="0" err="1"/>
              <a:t>Courbet</a:t>
            </a:r>
            <a:r>
              <a:rPr lang="hr-HR" sz="2400" dirty="0"/>
              <a:t>, </a:t>
            </a:r>
            <a:r>
              <a:rPr lang="hr-HR" sz="2400" i="1" dirty="0" err="1"/>
              <a:t>Prosijačice</a:t>
            </a:r>
            <a:r>
              <a:rPr lang="hr-HR" sz="2400" i="1" dirty="0"/>
              <a:t> žita</a:t>
            </a:r>
            <a:r>
              <a:rPr lang="hr-HR" sz="2400" dirty="0"/>
              <a:t>, 1854.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22A39D1C-7416-4B2D-A5E4-EDBCFAA596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F192C402-4060-4244-BFC9-2E4F261098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2788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568B3A0-F1D0-46BB-BB53-C1258149A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5200" b="1" dirty="0"/>
              <a:t>Realizam 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xmlns="" id="{99A90AD2-5014-4585-A951-CE3C4213CDE5}"/>
              </a:ext>
            </a:extLst>
          </p:cNvPr>
          <p:cNvGrpSpPr/>
          <p:nvPr/>
        </p:nvGrpSpPr>
        <p:grpSpPr>
          <a:xfrm>
            <a:off x="4771008" y="1970844"/>
            <a:ext cx="3067975" cy="3719742"/>
            <a:chOff x="0" y="198391"/>
            <a:chExt cx="10515600" cy="1254825"/>
          </a:xfrm>
        </p:grpSpPr>
        <p:sp>
          <p:nvSpPr>
            <p:cNvPr id="5" name="Pravokutnik: zaobljeni kutovi 4">
              <a:extLst>
                <a:ext uri="{FF2B5EF4-FFF2-40B4-BE49-F238E27FC236}">
                  <a16:creationId xmlns:a16="http://schemas.microsoft.com/office/drawing/2014/main" xmlns="" id="{13B36F57-66E6-48EC-8C3C-6CF3C2CFB648}"/>
                </a:ext>
              </a:extLst>
            </p:cNvPr>
            <p:cNvSpPr/>
            <p:nvPr/>
          </p:nvSpPr>
          <p:spPr>
            <a:xfrm>
              <a:off x="0" y="198391"/>
              <a:ext cx="10515600" cy="125482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ravokutnik: zaobljeni kutovi 4">
              <a:extLst>
                <a:ext uri="{FF2B5EF4-FFF2-40B4-BE49-F238E27FC236}">
                  <a16:creationId xmlns:a16="http://schemas.microsoft.com/office/drawing/2014/main" xmlns="" id="{20F56500-0FB7-4E45-8FB0-2CDF7FD6E675}"/>
                </a:ext>
              </a:extLst>
            </p:cNvPr>
            <p:cNvSpPr txBox="1"/>
            <p:nvPr/>
          </p:nvSpPr>
          <p:spPr>
            <a:xfrm>
              <a:off x="61257" y="259647"/>
              <a:ext cx="10393090" cy="11323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r>
                <a:rPr lang="hr-HR" sz="2800" dirty="0"/>
                <a:t>Poznati predstavnici realizma u engleskoj književnosti – </a:t>
              </a:r>
              <a:r>
                <a:rPr lang="hr-H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Charles Dickens </a:t>
              </a:r>
              <a:r>
                <a:rPr lang="hr-HR" sz="2800" dirty="0"/>
                <a:t>(</a:t>
              </a:r>
              <a:r>
                <a:rPr lang="hr-HR" sz="2800" i="1" dirty="0"/>
                <a:t>Oliver Twist</a:t>
              </a:r>
              <a:r>
                <a:rPr lang="hr-HR" sz="2800" dirty="0"/>
                <a:t>) i </a:t>
              </a:r>
              <a:r>
                <a:rPr lang="hr-H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George Elliot</a:t>
              </a:r>
            </a:p>
          </p:txBody>
        </p:sp>
      </p:grpSp>
      <p:pic>
        <p:nvPicPr>
          <p:cNvPr id="5124" name="Picture 4" descr="George Eliot - Wikipedia">
            <a:extLst>
              <a:ext uri="{FF2B5EF4-FFF2-40B4-BE49-F238E27FC236}">
                <a16:creationId xmlns:a16="http://schemas.microsoft.com/office/drawing/2014/main" xmlns="" id="{92B079B9-6D28-4A8A-8AE2-DA55526C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0823" y="1376038"/>
            <a:ext cx="3798563" cy="4674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Our Mutual Friend by Charles Dickens is our reading group book for ...">
            <a:extLst>
              <a:ext uri="{FF2B5EF4-FFF2-40B4-BE49-F238E27FC236}">
                <a16:creationId xmlns:a16="http://schemas.microsoft.com/office/drawing/2014/main" xmlns="" id="{067D48F0-8E2F-4D86-91E0-D0DEB194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28" y="1420427"/>
            <a:ext cx="4137212" cy="4571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998F9EA2-9971-4D68-8EF7-269935FFF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B4E91326-5322-48AB-9714-74577FCA99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23127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710</Words>
  <Application>Microsoft Office PowerPoint</Application>
  <PresentationFormat>Custom</PresentationFormat>
  <Paragraphs>120</Paragraphs>
  <Slides>27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Tema sustava Office</vt:lpstr>
      <vt:lpstr>Umjetnički smjerovi i popularna kultura u drugoj polovici XIX. i početkom XX. stoljeća</vt:lpstr>
      <vt:lpstr>Slide 2</vt:lpstr>
      <vt:lpstr>Slide 3</vt:lpstr>
      <vt:lpstr>Viktorijansko doba</vt:lpstr>
      <vt:lpstr>Slide 5</vt:lpstr>
      <vt:lpstr>Viktorijansko doba</vt:lpstr>
      <vt:lpstr>Realizam </vt:lpstr>
      <vt:lpstr>Slide 8</vt:lpstr>
      <vt:lpstr>Realizam </vt:lpstr>
      <vt:lpstr>Realizam </vt:lpstr>
      <vt:lpstr>Belle Époque</vt:lpstr>
      <vt:lpstr>Modernizam </vt:lpstr>
      <vt:lpstr>Slide 13</vt:lpstr>
      <vt:lpstr>Modernizam </vt:lpstr>
      <vt:lpstr>Modernizam u Hrvatskoj</vt:lpstr>
      <vt:lpstr>Slide 16</vt:lpstr>
      <vt:lpstr>Slide 17</vt:lpstr>
      <vt:lpstr>Eiffelov toranj</vt:lpstr>
      <vt:lpstr>Slide 19</vt:lpstr>
      <vt:lpstr>Popularna kultura</vt:lpstr>
      <vt:lpstr>Popularna kultura</vt:lpstr>
      <vt:lpstr>Popularna kultura</vt:lpstr>
      <vt:lpstr>Popularna kultura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Umjetnički smjerovi i popularna kultura u drugoj polovici XIX. i početkom XX. stoljeća</dc:title>
  <dc:creator>Maja Juratovac</dc:creator>
  <cp:lastModifiedBy>dvukelic</cp:lastModifiedBy>
  <cp:revision>24</cp:revision>
  <dcterms:created xsi:type="dcterms:W3CDTF">2020-07-23T20:56:16Z</dcterms:created>
  <dcterms:modified xsi:type="dcterms:W3CDTF">2020-07-27T10:01:32Z</dcterms:modified>
</cp:coreProperties>
</file>